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0" r:id="rId2"/>
  </p:sldIdLst>
  <p:sldSz cx="28090813" cy="21067713"/>
  <p:notesSz cx="6858000" cy="9144000"/>
  <p:defaultTextStyle>
    <a:defPPr>
      <a:defRPr lang="en-US"/>
    </a:defPPr>
    <a:lvl1pPr marL="0" algn="l" defTabSz="1672300" rtl="0" eaLnBrk="1" latinLnBrk="0" hangingPunct="1">
      <a:defRPr sz="6600" kern="1200">
        <a:solidFill>
          <a:schemeClr val="tx1"/>
        </a:solidFill>
        <a:latin typeface="+mn-lt"/>
        <a:ea typeface="+mn-ea"/>
        <a:cs typeface="+mn-cs"/>
      </a:defRPr>
    </a:lvl1pPr>
    <a:lvl2pPr marL="1672300" algn="l" defTabSz="1672300" rtl="0" eaLnBrk="1" latinLnBrk="0" hangingPunct="1">
      <a:defRPr sz="6600" kern="1200">
        <a:solidFill>
          <a:schemeClr val="tx1"/>
        </a:solidFill>
        <a:latin typeface="+mn-lt"/>
        <a:ea typeface="+mn-ea"/>
        <a:cs typeface="+mn-cs"/>
      </a:defRPr>
    </a:lvl2pPr>
    <a:lvl3pPr marL="3344601" algn="l" defTabSz="1672300" rtl="0" eaLnBrk="1" latinLnBrk="0" hangingPunct="1">
      <a:defRPr sz="6600" kern="1200">
        <a:solidFill>
          <a:schemeClr val="tx1"/>
        </a:solidFill>
        <a:latin typeface="+mn-lt"/>
        <a:ea typeface="+mn-ea"/>
        <a:cs typeface="+mn-cs"/>
      </a:defRPr>
    </a:lvl3pPr>
    <a:lvl4pPr marL="5016901" algn="l" defTabSz="1672300" rtl="0" eaLnBrk="1" latinLnBrk="0" hangingPunct="1">
      <a:defRPr sz="6600" kern="1200">
        <a:solidFill>
          <a:schemeClr val="tx1"/>
        </a:solidFill>
        <a:latin typeface="+mn-lt"/>
        <a:ea typeface="+mn-ea"/>
        <a:cs typeface="+mn-cs"/>
      </a:defRPr>
    </a:lvl4pPr>
    <a:lvl5pPr marL="6689202" algn="l" defTabSz="1672300" rtl="0" eaLnBrk="1" latinLnBrk="0" hangingPunct="1">
      <a:defRPr sz="6600" kern="1200">
        <a:solidFill>
          <a:schemeClr val="tx1"/>
        </a:solidFill>
        <a:latin typeface="+mn-lt"/>
        <a:ea typeface="+mn-ea"/>
        <a:cs typeface="+mn-cs"/>
      </a:defRPr>
    </a:lvl5pPr>
    <a:lvl6pPr marL="8361502" algn="l" defTabSz="1672300" rtl="0" eaLnBrk="1" latinLnBrk="0" hangingPunct="1">
      <a:defRPr sz="6600" kern="1200">
        <a:solidFill>
          <a:schemeClr val="tx1"/>
        </a:solidFill>
        <a:latin typeface="+mn-lt"/>
        <a:ea typeface="+mn-ea"/>
        <a:cs typeface="+mn-cs"/>
      </a:defRPr>
    </a:lvl6pPr>
    <a:lvl7pPr marL="10033803" algn="l" defTabSz="1672300" rtl="0" eaLnBrk="1" latinLnBrk="0" hangingPunct="1">
      <a:defRPr sz="6600" kern="1200">
        <a:solidFill>
          <a:schemeClr val="tx1"/>
        </a:solidFill>
        <a:latin typeface="+mn-lt"/>
        <a:ea typeface="+mn-ea"/>
        <a:cs typeface="+mn-cs"/>
      </a:defRPr>
    </a:lvl7pPr>
    <a:lvl8pPr marL="11706103" algn="l" defTabSz="1672300" rtl="0" eaLnBrk="1" latinLnBrk="0" hangingPunct="1">
      <a:defRPr sz="6600" kern="1200">
        <a:solidFill>
          <a:schemeClr val="tx1"/>
        </a:solidFill>
        <a:latin typeface="+mn-lt"/>
        <a:ea typeface="+mn-ea"/>
        <a:cs typeface="+mn-cs"/>
      </a:defRPr>
    </a:lvl8pPr>
    <a:lvl9pPr marL="13378404" algn="l" defTabSz="1672300" rtl="0" eaLnBrk="1" latinLnBrk="0" hangingPunct="1">
      <a:defRPr sz="6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6" userDrawn="1">
          <p15:clr>
            <a:srgbClr val="A4A3A4"/>
          </p15:clr>
        </p15:guide>
        <p15:guide id="2" pos="88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D2B"/>
    <a:srgbClr val="82C503"/>
    <a:srgbClr val="D9782D"/>
    <a:srgbClr val="F0EBE0"/>
    <a:srgbClr val="C8C372"/>
    <a:srgbClr val="F0EEE9"/>
    <a:srgbClr val="244458"/>
    <a:srgbClr val="2A6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7"/>
    <p:restoredTop sz="94690"/>
  </p:normalViewPr>
  <p:slideViewPr>
    <p:cSldViewPr snapToGrid="0" snapToObjects="1">
      <p:cViewPr>
        <p:scale>
          <a:sx n="52" d="100"/>
          <a:sy n="52" d="100"/>
        </p:scale>
        <p:origin x="648" y="-816"/>
      </p:cViewPr>
      <p:guideLst>
        <p:guide orient="horz" pos="6636"/>
        <p:guide pos="884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Macro-Enabled_Worksheet1.xlsm"/><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3970" b="1" i="0" u="none" strike="noStrike" kern="1200" spc="0" baseline="0">
                <a:solidFill>
                  <a:schemeClr val="tx1"/>
                </a:solidFill>
                <a:latin typeface="Arial" charset="0"/>
                <a:ea typeface="Arial" charset="0"/>
                <a:cs typeface="Arial" charset="0"/>
              </a:defRPr>
            </a:pPr>
            <a:r>
              <a:rPr lang="en-US" sz="2000" b="1" dirty="0">
                <a:solidFill>
                  <a:schemeClr val="tx1"/>
                </a:solidFill>
                <a:latin typeface="Arial" charset="0"/>
                <a:ea typeface="Arial" charset="0"/>
                <a:cs typeface="Arial" charset="0"/>
              </a:rPr>
              <a:t>Chart</a:t>
            </a:r>
            <a:r>
              <a:rPr lang="en-US" sz="2000" b="1" baseline="0" dirty="0">
                <a:solidFill>
                  <a:schemeClr val="tx1"/>
                </a:solidFill>
                <a:latin typeface="Arial" charset="0"/>
                <a:ea typeface="Arial" charset="0"/>
                <a:cs typeface="Arial" charset="0"/>
              </a:rPr>
              <a:t> Title</a:t>
            </a:r>
            <a:endParaRPr lang="en-US" sz="2000" b="1" dirty="0">
              <a:solidFill>
                <a:schemeClr val="tx1"/>
              </a:solidFill>
              <a:latin typeface="Arial" charset="0"/>
              <a:ea typeface="Arial" charset="0"/>
              <a:cs typeface="Arial" charset="0"/>
            </a:endParaRPr>
          </a:p>
        </c:rich>
      </c:tx>
      <c:layout>
        <c:manualLayout>
          <c:xMode val="edge"/>
          <c:yMode val="edge"/>
          <c:x val="0.38284927179235401"/>
          <c:y val="2.46956269399865E-2"/>
        </c:manualLayout>
      </c:layout>
      <c:overlay val="0"/>
      <c:spPr>
        <a:noFill/>
        <a:ln w="37084">
          <a:noFill/>
        </a:ln>
        <a:effectLst/>
      </c:spPr>
      <c:txPr>
        <a:bodyPr rot="0" spcFirstLastPara="1" vertOverflow="ellipsis" vert="horz" wrap="square" anchor="ctr" anchorCtr="1"/>
        <a:lstStyle/>
        <a:p>
          <a:pPr>
            <a:defRPr sz="3970" b="1"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7.1945587198555094E-2"/>
          <c:y val="0.18243447742298799"/>
          <c:w val="0.89237340955380096"/>
          <c:h val="0.61769158787392597"/>
        </c:manualLayout>
      </c:layout>
      <c:barChart>
        <c:barDir val="col"/>
        <c:grouping val="clustered"/>
        <c:varyColors val="0"/>
        <c:ser>
          <c:idx val="0"/>
          <c:order val="0"/>
          <c:tx>
            <c:strRef>
              <c:f>Sheet1!$B$1</c:f>
              <c:strCache>
                <c:ptCount val="1"/>
                <c:pt idx="0">
                  <c:v>Series 1</c:v>
                </c:pt>
              </c:strCache>
            </c:strRef>
          </c:tx>
          <c:spPr>
            <a:solidFill>
              <a:schemeClr val="accent3">
                <a:shade val="65000"/>
              </a:schemeClr>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444-43A2-B636-C08773186482}"/>
            </c:ext>
          </c:extLst>
        </c:ser>
        <c:ser>
          <c:idx val="1"/>
          <c:order val="1"/>
          <c:tx>
            <c:strRef>
              <c:f>Sheet1!$C$1</c:f>
              <c:strCache>
                <c:ptCount val="1"/>
                <c:pt idx="0">
                  <c:v>Series 2</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444-43A2-B636-C08773186482}"/>
            </c:ext>
          </c:extLst>
        </c:ser>
        <c:ser>
          <c:idx val="2"/>
          <c:order val="2"/>
          <c:tx>
            <c:strRef>
              <c:f>Sheet1!$D$1</c:f>
              <c:strCache>
                <c:ptCount val="1"/>
                <c:pt idx="0">
                  <c:v>Series 3</c:v>
                </c:pt>
              </c:strCache>
            </c:strRef>
          </c:tx>
          <c:spPr>
            <a:solidFill>
              <a:schemeClr val="accent3">
                <a:tint val="65000"/>
              </a:schemeClr>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444-43A2-B636-C08773186482}"/>
            </c:ext>
          </c:extLst>
        </c:ser>
        <c:dLbls>
          <c:showLegendKey val="0"/>
          <c:showVal val="0"/>
          <c:showCatName val="0"/>
          <c:showSerName val="0"/>
          <c:showPercent val="0"/>
          <c:showBubbleSize val="0"/>
        </c:dLbls>
        <c:gapWidth val="219"/>
        <c:overlap val="-27"/>
        <c:axId val="-2141487072"/>
        <c:axId val="-2141483648"/>
      </c:barChart>
      <c:catAx>
        <c:axId val="-2141487072"/>
        <c:scaling>
          <c:orientation val="minMax"/>
        </c:scaling>
        <c:delete val="0"/>
        <c:axPos val="b"/>
        <c:numFmt formatCode="General" sourceLinked="1"/>
        <c:majorTickMark val="none"/>
        <c:minorTickMark val="none"/>
        <c:tickLblPos val="nextTo"/>
        <c:spPr>
          <a:noFill/>
          <a:ln w="87983" cap="flat" cmpd="sng" algn="ctr">
            <a:solidFill>
              <a:schemeClr val="bg2">
                <a:lumMod val="50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2141483648"/>
        <c:crosses val="autoZero"/>
        <c:auto val="1"/>
        <c:lblAlgn val="ctr"/>
        <c:lblOffset val="100"/>
        <c:noMultiLvlLbl val="0"/>
      </c:catAx>
      <c:valAx>
        <c:axId val="-2141483648"/>
        <c:scaling>
          <c:orientation val="minMax"/>
        </c:scaling>
        <c:delete val="0"/>
        <c:axPos val="l"/>
        <c:majorGridlines>
          <c:spPr>
            <a:ln w="20304" cap="flat" cmpd="sng" algn="ctr">
              <a:solidFill>
                <a:schemeClr val="tx1">
                  <a:lumMod val="60000"/>
                  <a:lumOff val="40000"/>
                </a:schemeClr>
              </a:solidFill>
              <a:prstDash val="dash"/>
              <a:round/>
            </a:ln>
            <a:effectLst/>
          </c:spPr>
        </c:majorGridlines>
        <c:numFmt formatCode="General" sourceLinked="1"/>
        <c:majorTickMark val="none"/>
        <c:minorTickMark val="none"/>
        <c:tickLblPos val="nextTo"/>
        <c:spPr>
          <a:noFill/>
          <a:ln w="9271" cap="flat" cmpd="sng" algn="ctr">
            <a:no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Arial" charset="0"/>
                <a:ea typeface="Arial" charset="0"/>
                <a:cs typeface="Arial" charset="0"/>
              </a:defRPr>
            </a:pPr>
            <a:endParaRPr lang="en-US"/>
          </a:p>
        </c:txPr>
        <c:crossAx val="-2141487072"/>
        <c:crosses val="autoZero"/>
        <c:crossBetween val="between"/>
      </c:valAx>
      <c:spPr>
        <a:noFill/>
        <a:ln w="37084">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Entry>
      <c:layout>
        <c:manualLayout>
          <c:xMode val="edge"/>
          <c:yMode val="edge"/>
          <c:x val="9.1115070923256006E-2"/>
          <c:y val="0.93121241547064004"/>
          <c:w val="0.78915310512759096"/>
          <c:h val="6.0968015008725798E-2"/>
        </c:manualLayout>
      </c:layout>
      <c:overlay val="0"/>
      <c:spPr>
        <a:noFill/>
        <a:ln w="37084">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w="9525" cap="flat" cmpd="sng" algn="ctr">
      <a:noFill/>
      <a:prstDash val="soli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en-US" sz="2000" b="1" dirty="0">
                <a:solidFill>
                  <a:schemeClr val="tx1"/>
                </a:solidFill>
              </a:rPr>
              <a:t>Chart</a:t>
            </a:r>
            <a:r>
              <a:rPr lang="en-US" sz="2000" b="1" baseline="0" dirty="0">
                <a:solidFill>
                  <a:schemeClr val="tx1"/>
                </a:solidFill>
              </a:rPr>
              <a:t> Title</a:t>
            </a:r>
            <a:endParaRPr lang="en-US" sz="2000" b="1" dirty="0">
              <a:solidFill>
                <a:schemeClr val="tx1"/>
              </a:solidFill>
            </a:endParaRPr>
          </a:p>
        </c:rich>
      </c:tx>
      <c:layout>
        <c:manualLayout>
          <c:xMode val="edge"/>
          <c:yMode val="edge"/>
          <c:x val="0.31590114115547302"/>
          <c:y val="3.3645414421431298E-2"/>
        </c:manualLayout>
      </c:layout>
      <c:overlay val="0"/>
      <c:spPr>
        <a:noFill/>
        <a:ln w="22320">
          <a:noFill/>
        </a:ln>
        <a:effectLst/>
      </c:spPr>
      <c:txPr>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chemeClr val="accent3">
                  <a:shade val="65000"/>
                </a:schemeClr>
              </a:solidFill>
              <a:ln>
                <a:noFill/>
              </a:ln>
              <a:effectLst/>
            </c:spPr>
            <c:extLst>
              <c:ext xmlns:c16="http://schemas.microsoft.com/office/drawing/2014/chart" uri="{C3380CC4-5D6E-409C-BE32-E72D297353CC}">
                <c16:uniqueId val="{00000001-7C5F-46C8-845B-36C1980A5AE9}"/>
              </c:ext>
            </c:extLst>
          </c:dPt>
          <c:dPt>
            <c:idx val="1"/>
            <c:bubble3D val="0"/>
            <c:spPr>
              <a:solidFill>
                <a:schemeClr val="accent3"/>
              </a:solidFill>
              <a:ln>
                <a:noFill/>
              </a:ln>
              <a:effectLst/>
            </c:spPr>
            <c:extLst>
              <c:ext xmlns:c16="http://schemas.microsoft.com/office/drawing/2014/chart" uri="{C3380CC4-5D6E-409C-BE32-E72D297353CC}">
                <c16:uniqueId val="{00000003-7C5F-46C8-845B-36C1980A5AE9}"/>
              </c:ext>
            </c:extLst>
          </c:dPt>
          <c:dPt>
            <c:idx val="2"/>
            <c:bubble3D val="0"/>
            <c:spPr>
              <a:solidFill>
                <a:schemeClr val="accent3">
                  <a:tint val="65000"/>
                </a:schemeClr>
              </a:solidFill>
              <a:ln>
                <a:noFill/>
              </a:ln>
              <a:effectLst/>
            </c:spPr>
            <c:extLst>
              <c:ext xmlns:c16="http://schemas.microsoft.com/office/drawing/2014/chart" uri="{C3380CC4-5D6E-409C-BE32-E72D297353CC}">
                <c16:uniqueId val="{00000005-7C5F-46C8-845B-36C1980A5AE9}"/>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7C5F-46C8-845B-36C1980A5AE9}"/>
            </c:ext>
          </c:extLst>
        </c:ser>
        <c:dLbls>
          <c:showLegendKey val="0"/>
          <c:showVal val="0"/>
          <c:showCatName val="0"/>
          <c:showSerName val="0"/>
          <c:showPercent val="0"/>
          <c:showBubbleSize val="0"/>
          <c:showLeaderLines val="1"/>
        </c:dLbls>
        <c:firstSliceAng val="0"/>
        <c:holeSize val="50"/>
      </c:doughnutChart>
      <c:spPr>
        <a:noFill/>
        <a:ln w="22320">
          <a:noFill/>
        </a:ln>
        <a:effectLst/>
      </c:spPr>
    </c:plotArea>
    <c:legend>
      <c:legendPos val="b"/>
      <c:layout>
        <c:manualLayout>
          <c:xMode val="edge"/>
          <c:yMode val="edge"/>
          <c:x val="5.9849228639951214E-2"/>
          <c:y val="0.92056058860271528"/>
          <c:w val="0.93085690867918403"/>
          <c:h val="7.3836395450568498E-2"/>
        </c:manualLayout>
      </c:layout>
      <c:overlay val="0"/>
      <c:spPr>
        <a:noFill/>
        <a:ln w="22320">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en-US" sz="2000" b="1" dirty="0">
                <a:solidFill>
                  <a:schemeClr val="tx1"/>
                </a:solidFill>
              </a:rPr>
              <a:t>Chart Title</a:t>
            </a:r>
          </a:p>
        </c:rich>
      </c:tx>
      <c:layout>
        <c:manualLayout>
          <c:xMode val="edge"/>
          <c:yMode val="edge"/>
          <c:x val="0.2657801951598"/>
          <c:y val="6.7747500198236402E-2"/>
        </c:manualLayout>
      </c:layout>
      <c:overlay val="0"/>
      <c:spPr>
        <a:noFill/>
        <a:ln w="22320">
          <a:noFill/>
        </a:ln>
        <a:effectLst/>
      </c:spPr>
      <c:txPr>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chemeClr val="accent3">
                  <a:shade val="65000"/>
                </a:schemeClr>
              </a:solidFill>
              <a:ln>
                <a:noFill/>
              </a:ln>
              <a:effectLst/>
            </c:spPr>
            <c:extLst>
              <c:ext xmlns:c16="http://schemas.microsoft.com/office/drawing/2014/chart" uri="{C3380CC4-5D6E-409C-BE32-E72D297353CC}">
                <c16:uniqueId val="{00000001-B0A7-469E-81CD-222704A835B1}"/>
              </c:ext>
            </c:extLst>
          </c:dPt>
          <c:dPt>
            <c:idx val="1"/>
            <c:bubble3D val="0"/>
            <c:spPr>
              <a:solidFill>
                <a:schemeClr val="accent3"/>
              </a:solidFill>
              <a:ln>
                <a:noFill/>
              </a:ln>
              <a:effectLst/>
            </c:spPr>
            <c:extLst>
              <c:ext xmlns:c16="http://schemas.microsoft.com/office/drawing/2014/chart" uri="{C3380CC4-5D6E-409C-BE32-E72D297353CC}">
                <c16:uniqueId val="{00000003-B0A7-469E-81CD-222704A835B1}"/>
              </c:ext>
            </c:extLst>
          </c:dPt>
          <c:dPt>
            <c:idx val="2"/>
            <c:bubble3D val="0"/>
            <c:spPr>
              <a:solidFill>
                <a:schemeClr val="accent3">
                  <a:tint val="65000"/>
                </a:schemeClr>
              </a:solidFill>
              <a:ln>
                <a:noFill/>
              </a:ln>
              <a:effectLst/>
            </c:spPr>
            <c:extLst>
              <c:ext xmlns:c16="http://schemas.microsoft.com/office/drawing/2014/chart" uri="{C3380CC4-5D6E-409C-BE32-E72D297353CC}">
                <c16:uniqueId val="{00000005-B0A7-469E-81CD-222704A835B1}"/>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1.4</c:v>
                </c:pt>
              </c:numCache>
            </c:numRef>
          </c:val>
          <c:extLst>
            <c:ext xmlns:c16="http://schemas.microsoft.com/office/drawing/2014/chart" uri="{C3380CC4-5D6E-409C-BE32-E72D297353CC}">
              <c16:uniqueId val="{00000006-B0A7-469E-81CD-222704A835B1}"/>
            </c:ext>
          </c:extLst>
        </c:ser>
        <c:dLbls>
          <c:showLegendKey val="0"/>
          <c:showVal val="0"/>
          <c:showCatName val="0"/>
          <c:showSerName val="0"/>
          <c:showPercent val="0"/>
          <c:showBubbleSize val="0"/>
          <c:showLeaderLines val="1"/>
        </c:dLbls>
        <c:firstSliceAng val="0"/>
        <c:holeSize val="50"/>
      </c:doughnutChart>
      <c:spPr>
        <a:noFill/>
        <a:ln w="22320">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2.4733848212852901E-2"/>
          <c:y val="0.80265924102539998"/>
          <c:w val="0.84599381770647497"/>
          <c:h val="0.1827788377358"/>
        </c:manualLayout>
      </c:layout>
      <c:overlay val="0"/>
      <c:spPr>
        <a:noFill/>
        <a:ln w="22320">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r>
              <a:rPr lang="en-US" sz="2000" b="1" dirty="0">
                <a:solidFill>
                  <a:schemeClr val="tx1"/>
                </a:solidFill>
              </a:rPr>
              <a:t>Chart Title</a:t>
            </a:r>
          </a:p>
        </c:rich>
      </c:tx>
      <c:layout>
        <c:manualLayout>
          <c:xMode val="edge"/>
          <c:yMode val="edge"/>
          <c:x val="0.2657801951598"/>
          <c:y val="6.7747500198236402E-2"/>
        </c:manualLayout>
      </c:layout>
      <c:overlay val="0"/>
      <c:spPr>
        <a:noFill/>
        <a:ln w="22320">
          <a:noFill/>
        </a:ln>
        <a:effectLst/>
      </c:spPr>
      <c:txPr>
        <a:bodyPr rot="0" spcFirstLastPara="1" vertOverflow="ellipsis" vert="horz" wrap="square" anchor="ctr" anchorCtr="1"/>
        <a:lstStyle/>
        <a:p>
          <a:pPr>
            <a:defRPr sz="3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chemeClr val="accent3">
                  <a:shade val="65000"/>
                </a:schemeClr>
              </a:solidFill>
              <a:ln>
                <a:noFill/>
              </a:ln>
              <a:effectLst/>
            </c:spPr>
            <c:extLst>
              <c:ext xmlns:c16="http://schemas.microsoft.com/office/drawing/2014/chart" uri="{C3380CC4-5D6E-409C-BE32-E72D297353CC}">
                <c16:uniqueId val="{00000001-5F02-4F38-A5D0-7E584C055C41}"/>
              </c:ext>
            </c:extLst>
          </c:dPt>
          <c:dPt>
            <c:idx val="1"/>
            <c:bubble3D val="0"/>
            <c:spPr>
              <a:solidFill>
                <a:schemeClr val="accent3"/>
              </a:solidFill>
              <a:ln>
                <a:noFill/>
              </a:ln>
              <a:effectLst/>
            </c:spPr>
            <c:extLst>
              <c:ext xmlns:c16="http://schemas.microsoft.com/office/drawing/2014/chart" uri="{C3380CC4-5D6E-409C-BE32-E72D297353CC}">
                <c16:uniqueId val="{00000003-5F02-4F38-A5D0-7E584C055C41}"/>
              </c:ext>
            </c:extLst>
          </c:dPt>
          <c:dPt>
            <c:idx val="2"/>
            <c:bubble3D val="0"/>
            <c:spPr>
              <a:solidFill>
                <a:schemeClr val="accent3">
                  <a:tint val="65000"/>
                </a:schemeClr>
              </a:solidFill>
              <a:ln>
                <a:noFill/>
              </a:ln>
              <a:effectLst/>
            </c:spPr>
            <c:extLst>
              <c:ext xmlns:c16="http://schemas.microsoft.com/office/drawing/2014/chart" uri="{C3380CC4-5D6E-409C-BE32-E72D297353CC}">
                <c16:uniqueId val="{00000005-5F02-4F38-A5D0-7E584C055C41}"/>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6.4</c:v>
                </c:pt>
              </c:numCache>
            </c:numRef>
          </c:val>
          <c:extLst>
            <c:ext xmlns:c16="http://schemas.microsoft.com/office/drawing/2014/chart" uri="{C3380CC4-5D6E-409C-BE32-E72D297353CC}">
              <c16:uniqueId val="{00000006-5F02-4F38-A5D0-7E584C055C41}"/>
            </c:ext>
          </c:extLst>
        </c:ser>
        <c:dLbls>
          <c:showLegendKey val="0"/>
          <c:showVal val="0"/>
          <c:showCatName val="0"/>
          <c:showSerName val="0"/>
          <c:showPercent val="0"/>
          <c:showBubbleSize val="0"/>
          <c:showLeaderLines val="1"/>
        </c:dLbls>
        <c:firstSliceAng val="0"/>
        <c:holeSize val="50"/>
      </c:doughnutChart>
      <c:spPr>
        <a:noFill/>
        <a:ln w="22320">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2.4733848212852901E-2"/>
          <c:y val="0.80265924102539998"/>
          <c:w val="0.90040828377475102"/>
          <c:h val="0.1827788377358"/>
        </c:manualLayout>
      </c:layout>
      <c:overlay val="0"/>
      <c:spPr>
        <a:noFill/>
        <a:ln w="22320">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615C9-C6F1-014D-A3A7-7A5DB4A377FE}" type="doc">
      <dgm:prSet loTypeId="urn:microsoft.com/office/officeart/2005/8/layout/pyramid1" loCatId="" qsTypeId="urn:microsoft.com/office/officeart/2005/8/quickstyle/simple1" qsCatId="simple" csTypeId="urn:microsoft.com/office/officeart/2005/8/colors/accent1_2" csCatId="accent1" phldr="1"/>
      <dgm:spPr/>
    </dgm:pt>
    <dgm:pt modelId="{F2A80D4E-DCDF-DD47-B0A0-103201ABFF8D}">
      <dgm:prSet phldrT="[Text]" custT="1"/>
      <dgm:spPr>
        <a:xfrm>
          <a:off x="1083052" y="0"/>
          <a:ext cx="1321980" cy="1005407"/>
        </a:xfrm>
        <a:prstGeom prst="trapezoid">
          <a:avLst>
            <a:gd name="adj" fmla="val 65744"/>
          </a:avLst>
        </a:prstGeom>
        <a:solidFill>
          <a:schemeClr val="accent3">
            <a:lumMod val="40000"/>
            <a:lumOff val="60000"/>
          </a:schemeClr>
        </a:solidFill>
        <a:ln w="12700" cap="flat" cmpd="sng" algn="ctr">
          <a:solidFill>
            <a:schemeClr val="accent3">
              <a:lumMod val="60000"/>
              <a:lumOff val="40000"/>
            </a:schemeClr>
          </a:solidFill>
          <a:prstDash val="solid"/>
          <a:miter lim="800000"/>
        </a:ln>
        <a:effectLst/>
      </dgm:spPr>
      <dgm:t>
        <a:bodyPr anchor="b"/>
        <a:lstStyle/>
        <a:p>
          <a:pPr>
            <a:buNone/>
          </a:pPr>
          <a:endParaRPr lang="en-US" sz="1400" dirty="0">
            <a:solidFill>
              <a:srgbClr val="FFFFFF"/>
            </a:solidFill>
            <a:latin typeface="Arial" panose="020B0604020202020204"/>
            <a:ea typeface="+mn-ea"/>
            <a:cs typeface="+mn-cs"/>
          </a:endParaRPr>
        </a:p>
      </dgm:t>
    </dgm:pt>
    <dgm:pt modelId="{AAE9F486-967B-F741-A320-903B7BAD1BB6}" type="parTrans" cxnId="{5F0B9C5A-22D4-104D-A6D7-3D8E89847F26}">
      <dgm:prSet/>
      <dgm:spPr/>
      <dgm:t>
        <a:bodyPr/>
        <a:lstStyle/>
        <a:p>
          <a:endParaRPr lang="en-US"/>
        </a:p>
      </dgm:t>
    </dgm:pt>
    <dgm:pt modelId="{F9FAAC82-4768-9541-B270-7F034CA5B77C}" type="sibTrans" cxnId="{5F0B9C5A-22D4-104D-A6D7-3D8E89847F26}">
      <dgm:prSet/>
      <dgm:spPr/>
      <dgm:t>
        <a:bodyPr/>
        <a:lstStyle/>
        <a:p>
          <a:endParaRPr lang="en-US"/>
        </a:p>
      </dgm:t>
    </dgm:pt>
    <dgm:pt modelId="{7AF5E0A5-A3D5-5044-9AE9-85D2AACDE2EC}">
      <dgm:prSet phldrT="[Text]" custT="1"/>
      <dgm:spPr>
        <a:xfrm>
          <a:off x="660990" y="1005407"/>
          <a:ext cx="2166105" cy="641983"/>
        </a:xfrm>
        <a:prstGeom prst="trapezoid">
          <a:avLst>
            <a:gd name="adj" fmla="val 65744"/>
          </a:avLst>
        </a:prstGeom>
        <a:solidFill>
          <a:schemeClr val="accent3">
            <a:lumMod val="75000"/>
          </a:schemeClr>
        </a:solidFill>
        <a:ln w="63500" cap="flat" cmpd="sng" algn="ctr">
          <a:solidFill>
            <a:srgbClr val="FFFFFF"/>
          </a:solidFill>
          <a:prstDash val="solid"/>
          <a:miter lim="800000"/>
        </a:ln>
        <a:effectLst/>
      </dgm:spPr>
      <dgm:t>
        <a:bodyPr anchor="b"/>
        <a:lstStyle/>
        <a:p>
          <a:pPr>
            <a:lnSpc>
              <a:spcPct val="100000"/>
            </a:lnSpc>
            <a:spcBef>
              <a:spcPct val="0"/>
            </a:spcBef>
            <a:buNone/>
          </a:pPr>
          <a:endParaRPr lang="en-US" sz="1400" dirty="0">
            <a:solidFill>
              <a:srgbClr val="FFFFFF"/>
            </a:solidFill>
            <a:latin typeface="Arial" panose="020B0604020202020204"/>
            <a:ea typeface="+mn-ea"/>
            <a:cs typeface="+mn-cs"/>
          </a:endParaRPr>
        </a:p>
      </dgm:t>
    </dgm:pt>
    <dgm:pt modelId="{AB25051B-11ED-0545-8F30-6F13878D99BD}" type="parTrans" cxnId="{34D98D55-F8AB-774C-B43B-231FBFEC5E76}">
      <dgm:prSet/>
      <dgm:spPr/>
      <dgm:t>
        <a:bodyPr/>
        <a:lstStyle/>
        <a:p>
          <a:endParaRPr lang="en-US"/>
        </a:p>
      </dgm:t>
    </dgm:pt>
    <dgm:pt modelId="{A0BD8C14-DE4E-A647-A64E-204A7E481B5F}" type="sibTrans" cxnId="{34D98D55-F8AB-774C-B43B-231FBFEC5E76}">
      <dgm:prSet/>
      <dgm:spPr/>
      <dgm:t>
        <a:bodyPr/>
        <a:lstStyle/>
        <a:p>
          <a:endParaRPr lang="en-US"/>
        </a:p>
      </dgm:t>
    </dgm:pt>
    <dgm:pt modelId="{B9FB34F6-F115-BA4C-A756-11366D60939C}">
      <dgm:prSet phldrT="[Text]" custT="1"/>
      <dgm:spPr>
        <a:xfrm>
          <a:off x="0" y="1647391"/>
          <a:ext cx="3488086" cy="1005407"/>
        </a:xfrm>
        <a:prstGeom prst="trapezoid">
          <a:avLst>
            <a:gd name="adj" fmla="val 65744"/>
          </a:avLst>
        </a:prstGeom>
        <a:solidFill>
          <a:schemeClr val="accent3">
            <a:lumMod val="50000"/>
          </a:schemeClr>
        </a:solidFill>
        <a:ln w="63500" cap="flat" cmpd="sng" algn="ctr">
          <a:solidFill>
            <a:srgbClr val="FFFFFF"/>
          </a:solidFill>
          <a:prstDash val="solid"/>
          <a:miter lim="800000"/>
        </a:ln>
        <a:effectLst/>
      </dgm:spPr>
      <dgm:t>
        <a:bodyPr anchor="b"/>
        <a:lstStyle/>
        <a:p>
          <a:pPr>
            <a:buNone/>
          </a:pPr>
          <a:endParaRPr lang="en-US" sz="1400" dirty="0">
            <a:solidFill>
              <a:srgbClr val="FFFFFF"/>
            </a:solidFill>
            <a:latin typeface="Arial" panose="020B0604020202020204"/>
            <a:ea typeface="+mn-ea"/>
            <a:cs typeface="+mn-cs"/>
          </a:endParaRPr>
        </a:p>
      </dgm:t>
    </dgm:pt>
    <dgm:pt modelId="{AEDBE2E2-9C0E-DD46-9BA3-5962025226F9}" type="parTrans" cxnId="{9315592A-3DBF-904F-9DA5-8A88DCCC5AFB}">
      <dgm:prSet/>
      <dgm:spPr/>
      <dgm:t>
        <a:bodyPr/>
        <a:lstStyle/>
        <a:p>
          <a:endParaRPr lang="en-US"/>
        </a:p>
      </dgm:t>
    </dgm:pt>
    <dgm:pt modelId="{2058F22C-38E1-1B48-B638-4BF7908D4337}" type="sibTrans" cxnId="{9315592A-3DBF-904F-9DA5-8A88DCCC5AFB}">
      <dgm:prSet/>
      <dgm:spPr/>
      <dgm:t>
        <a:bodyPr/>
        <a:lstStyle/>
        <a:p>
          <a:endParaRPr lang="en-US"/>
        </a:p>
      </dgm:t>
    </dgm:pt>
    <dgm:pt modelId="{CC3A4FC8-1BA9-9048-BB1E-D88C367138D1}" type="pres">
      <dgm:prSet presAssocID="{AC9615C9-C6F1-014D-A3A7-7A5DB4A377FE}" presName="Name0" presStyleCnt="0">
        <dgm:presLayoutVars>
          <dgm:dir/>
          <dgm:animLvl val="lvl"/>
          <dgm:resizeHandles val="exact"/>
        </dgm:presLayoutVars>
      </dgm:prSet>
      <dgm:spPr/>
    </dgm:pt>
    <dgm:pt modelId="{C127AABA-8910-AC41-9833-0CFA9A9DF82B}" type="pres">
      <dgm:prSet presAssocID="{F2A80D4E-DCDF-DD47-B0A0-103201ABFF8D}" presName="Name8" presStyleCnt="0"/>
      <dgm:spPr/>
    </dgm:pt>
    <dgm:pt modelId="{3B50DBC0-D324-CC48-814E-1224FFB23FF8}" type="pres">
      <dgm:prSet presAssocID="{F2A80D4E-DCDF-DD47-B0A0-103201ABFF8D}" presName="level" presStyleLbl="node1" presStyleIdx="0" presStyleCnt="3" custScaleX="109408" custScaleY="63210">
        <dgm:presLayoutVars>
          <dgm:chMax val="1"/>
          <dgm:bulletEnabled val="1"/>
        </dgm:presLayoutVars>
      </dgm:prSet>
      <dgm:spPr/>
    </dgm:pt>
    <dgm:pt modelId="{3FE82FCB-BBCE-5F47-A785-76048297C6FA}" type="pres">
      <dgm:prSet presAssocID="{F2A80D4E-DCDF-DD47-B0A0-103201ABFF8D}" presName="levelTx" presStyleLbl="revTx" presStyleIdx="0" presStyleCnt="0">
        <dgm:presLayoutVars>
          <dgm:chMax val="1"/>
          <dgm:bulletEnabled val="1"/>
        </dgm:presLayoutVars>
      </dgm:prSet>
      <dgm:spPr/>
    </dgm:pt>
    <dgm:pt modelId="{4930E1E6-F99E-4A40-AC26-A9A216241580}" type="pres">
      <dgm:prSet presAssocID="{7AF5E0A5-A3D5-5044-9AE9-85D2AACDE2EC}" presName="Name8" presStyleCnt="0"/>
      <dgm:spPr/>
    </dgm:pt>
    <dgm:pt modelId="{49FAE39A-B2CF-D944-B834-B2EF233A6F89}" type="pres">
      <dgm:prSet presAssocID="{7AF5E0A5-A3D5-5044-9AE9-85D2AACDE2EC}" presName="level" presStyleLbl="node1" presStyleIdx="1" presStyleCnt="3" custScaleY="63853" custLinFactNeighborY="0">
        <dgm:presLayoutVars>
          <dgm:chMax val="1"/>
          <dgm:bulletEnabled val="1"/>
        </dgm:presLayoutVars>
      </dgm:prSet>
      <dgm:spPr/>
    </dgm:pt>
    <dgm:pt modelId="{F72C514A-07FD-0547-BA87-CE0EC865697F}" type="pres">
      <dgm:prSet presAssocID="{7AF5E0A5-A3D5-5044-9AE9-85D2AACDE2EC}" presName="levelTx" presStyleLbl="revTx" presStyleIdx="0" presStyleCnt="0">
        <dgm:presLayoutVars>
          <dgm:chMax val="1"/>
          <dgm:bulletEnabled val="1"/>
        </dgm:presLayoutVars>
      </dgm:prSet>
      <dgm:spPr/>
    </dgm:pt>
    <dgm:pt modelId="{8E501972-DD45-2241-8C2D-ABBD79CD69F3}" type="pres">
      <dgm:prSet presAssocID="{B9FB34F6-F115-BA4C-A756-11366D60939C}" presName="Name8" presStyleCnt="0"/>
      <dgm:spPr/>
    </dgm:pt>
    <dgm:pt modelId="{A8C62C20-56D4-5948-84F0-B67C9C2CF512}" type="pres">
      <dgm:prSet presAssocID="{B9FB34F6-F115-BA4C-A756-11366D60939C}" presName="level" presStyleLbl="node1" presStyleIdx="2" presStyleCnt="3" custScaleY="100000" custLinFactNeighborY="4134">
        <dgm:presLayoutVars>
          <dgm:chMax val="1"/>
          <dgm:bulletEnabled val="1"/>
        </dgm:presLayoutVars>
      </dgm:prSet>
      <dgm:spPr/>
    </dgm:pt>
    <dgm:pt modelId="{011EBD37-4648-414E-9EBF-6A4C6B6DAA1E}" type="pres">
      <dgm:prSet presAssocID="{B9FB34F6-F115-BA4C-A756-11366D60939C}" presName="levelTx" presStyleLbl="revTx" presStyleIdx="0" presStyleCnt="0">
        <dgm:presLayoutVars>
          <dgm:chMax val="1"/>
          <dgm:bulletEnabled val="1"/>
        </dgm:presLayoutVars>
      </dgm:prSet>
      <dgm:spPr/>
    </dgm:pt>
  </dgm:ptLst>
  <dgm:cxnLst>
    <dgm:cxn modelId="{4555C307-2D4A-4F4C-83C3-7CA9AA55C00F}" type="presOf" srcId="{7AF5E0A5-A3D5-5044-9AE9-85D2AACDE2EC}" destId="{49FAE39A-B2CF-D944-B834-B2EF233A6F89}" srcOrd="0" destOrd="0" presId="urn:microsoft.com/office/officeart/2005/8/layout/pyramid1"/>
    <dgm:cxn modelId="{853C4811-7E28-F24B-AB47-9D36430FBA4F}" type="presOf" srcId="{7AF5E0A5-A3D5-5044-9AE9-85D2AACDE2EC}" destId="{F72C514A-07FD-0547-BA87-CE0EC865697F}" srcOrd="1" destOrd="0" presId="urn:microsoft.com/office/officeart/2005/8/layout/pyramid1"/>
    <dgm:cxn modelId="{9315592A-3DBF-904F-9DA5-8A88DCCC5AFB}" srcId="{AC9615C9-C6F1-014D-A3A7-7A5DB4A377FE}" destId="{B9FB34F6-F115-BA4C-A756-11366D60939C}" srcOrd="2" destOrd="0" parTransId="{AEDBE2E2-9C0E-DD46-9BA3-5962025226F9}" sibTransId="{2058F22C-38E1-1B48-B638-4BF7908D4337}"/>
    <dgm:cxn modelId="{DDE9F53E-1E0F-464C-B536-C265B1792B69}" type="presOf" srcId="{F2A80D4E-DCDF-DD47-B0A0-103201ABFF8D}" destId="{3FE82FCB-BBCE-5F47-A785-76048297C6FA}" srcOrd="1" destOrd="0" presId="urn:microsoft.com/office/officeart/2005/8/layout/pyramid1"/>
    <dgm:cxn modelId="{00C23643-6080-B048-BD88-6572A476E643}" type="presOf" srcId="{B9FB34F6-F115-BA4C-A756-11366D60939C}" destId="{011EBD37-4648-414E-9EBF-6A4C6B6DAA1E}" srcOrd="1" destOrd="0" presId="urn:microsoft.com/office/officeart/2005/8/layout/pyramid1"/>
    <dgm:cxn modelId="{816A494A-9BBE-F64D-9734-C37C40D4CBF6}" type="presOf" srcId="{F2A80D4E-DCDF-DD47-B0A0-103201ABFF8D}" destId="{3B50DBC0-D324-CC48-814E-1224FFB23FF8}" srcOrd="0" destOrd="0" presId="urn:microsoft.com/office/officeart/2005/8/layout/pyramid1"/>
    <dgm:cxn modelId="{34D98D55-F8AB-774C-B43B-231FBFEC5E76}" srcId="{AC9615C9-C6F1-014D-A3A7-7A5DB4A377FE}" destId="{7AF5E0A5-A3D5-5044-9AE9-85D2AACDE2EC}" srcOrd="1" destOrd="0" parTransId="{AB25051B-11ED-0545-8F30-6F13878D99BD}" sibTransId="{A0BD8C14-DE4E-A647-A64E-204A7E481B5F}"/>
    <dgm:cxn modelId="{5F0B9C5A-22D4-104D-A6D7-3D8E89847F26}" srcId="{AC9615C9-C6F1-014D-A3A7-7A5DB4A377FE}" destId="{F2A80D4E-DCDF-DD47-B0A0-103201ABFF8D}" srcOrd="0" destOrd="0" parTransId="{AAE9F486-967B-F741-A320-903B7BAD1BB6}" sibTransId="{F9FAAC82-4768-9541-B270-7F034CA5B77C}"/>
    <dgm:cxn modelId="{458EF269-EDD6-5343-B53A-617D7FAEFDE0}" type="presOf" srcId="{B9FB34F6-F115-BA4C-A756-11366D60939C}" destId="{A8C62C20-56D4-5948-84F0-B67C9C2CF512}" srcOrd="0" destOrd="0" presId="urn:microsoft.com/office/officeart/2005/8/layout/pyramid1"/>
    <dgm:cxn modelId="{44F698F9-E503-604B-A196-DF88D5E2BF28}" type="presOf" srcId="{AC9615C9-C6F1-014D-A3A7-7A5DB4A377FE}" destId="{CC3A4FC8-1BA9-9048-BB1E-D88C367138D1}" srcOrd="0" destOrd="0" presId="urn:microsoft.com/office/officeart/2005/8/layout/pyramid1"/>
    <dgm:cxn modelId="{EB8463B3-B386-BC48-A54B-B903B15DB018}" type="presParOf" srcId="{CC3A4FC8-1BA9-9048-BB1E-D88C367138D1}" destId="{C127AABA-8910-AC41-9833-0CFA9A9DF82B}" srcOrd="0" destOrd="0" presId="urn:microsoft.com/office/officeart/2005/8/layout/pyramid1"/>
    <dgm:cxn modelId="{CB8E435B-19DF-A14E-AC37-C573B58AFD43}" type="presParOf" srcId="{C127AABA-8910-AC41-9833-0CFA9A9DF82B}" destId="{3B50DBC0-D324-CC48-814E-1224FFB23FF8}" srcOrd="0" destOrd="0" presId="urn:microsoft.com/office/officeart/2005/8/layout/pyramid1"/>
    <dgm:cxn modelId="{FA11CBD5-4B86-B147-BFF3-C2920C42A0A5}" type="presParOf" srcId="{C127AABA-8910-AC41-9833-0CFA9A9DF82B}" destId="{3FE82FCB-BBCE-5F47-A785-76048297C6FA}" srcOrd="1" destOrd="0" presId="urn:microsoft.com/office/officeart/2005/8/layout/pyramid1"/>
    <dgm:cxn modelId="{C2E90630-F778-7D46-A0B5-4033BBD9E8A8}" type="presParOf" srcId="{CC3A4FC8-1BA9-9048-BB1E-D88C367138D1}" destId="{4930E1E6-F99E-4A40-AC26-A9A216241580}" srcOrd="1" destOrd="0" presId="urn:microsoft.com/office/officeart/2005/8/layout/pyramid1"/>
    <dgm:cxn modelId="{85027B49-272D-B742-8A11-5B5B71635F50}" type="presParOf" srcId="{4930E1E6-F99E-4A40-AC26-A9A216241580}" destId="{49FAE39A-B2CF-D944-B834-B2EF233A6F89}" srcOrd="0" destOrd="0" presId="urn:microsoft.com/office/officeart/2005/8/layout/pyramid1"/>
    <dgm:cxn modelId="{BD3222B9-F189-7241-B9AF-F70402E42E03}" type="presParOf" srcId="{4930E1E6-F99E-4A40-AC26-A9A216241580}" destId="{F72C514A-07FD-0547-BA87-CE0EC865697F}" srcOrd="1" destOrd="0" presId="urn:microsoft.com/office/officeart/2005/8/layout/pyramid1"/>
    <dgm:cxn modelId="{FA780DE5-2392-F74F-B4E2-8D51A26D3CC4}" type="presParOf" srcId="{CC3A4FC8-1BA9-9048-BB1E-D88C367138D1}" destId="{8E501972-DD45-2241-8C2D-ABBD79CD69F3}" srcOrd="2" destOrd="0" presId="urn:microsoft.com/office/officeart/2005/8/layout/pyramid1"/>
    <dgm:cxn modelId="{D9F22FF3-9F74-874F-9F89-0A94BDD0E4FB}" type="presParOf" srcId="{8E501972-DD45-2241-8C2D-ABBD79CD69F3}" destId="{A8C62C20-56D4-5948-84F0-B67C9C2CF512}" srcOrd="0" destOrd="0" presId="urn:microsoft.com/office/officeart/2005/8/layout/pyramid1"/>
    <dgm:cxn modelId="{377BFB92-7619-1241-A2D7-AA9E4D2B0A6A}" type="presParOf" srcId="{8E501972-DD45-2241-8C2D-ABBD79CD69F3}" destId="{011EBD37-4648-414E-9EBF-6A4C6B6DAA1E}"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0DBC0-D324-CC48-814E-1224FFB23FF8}">
      <dsp:nvSpPr>
        <dsp:cNvPr id="0" name=""/>
        <dsp:cNvSpPr/>
      </dsp:nvSpPr>
      <dsp:spPr>
        <a:xfrm>
          <a:off x="1082671" y="0"/>
          <a:ext cx="948336" cy="854271"/>
        </a:xfrm>
        <a:prstGeom prst="trapezoid">
          <a:avLst>
            <a:gd name="adj" fmla="val 65744"/>
          </a:avLst>
        </a:prstGeom>
        <a:solidFill>
          <a:schemeClr val="accent3">
            <a:lumMod val="40000"/>
            <a:lumOff val="6000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endParaRPr lang="en-US" sz="1400" kern="1200" dirty="0">
            <a:solidFill>
              <a:srgbClr val="FFFFFF"/>
            </a:solidFill>
            <a:latin typeface="Arial" panose="020B0604020202020204"/>
            <a:ea typeface="+mn-ea"/>
            <a:cs typeface="+mn-cs"/>
          </a:endParaRPr>
        </a:p>
      </dsp:txBody>
      <dsp:txXfrm>
        <a:off x="1398783" y="284757"/>
        <a:ext cx="316112" cy="569514"/>
      </dsp:txXfrm>
    </dsp:sp>
    <dsp:sp modelId="{49FAE39A-B2CF-D944-B834-B2EF233A6F89}">
      <dsp:nvSpPr>
        <dsp:cNvPr id="0" name=""/>
        <dsp:cNvSpPr/>
      </dsp:nvSpPr>
      <dsp:spPr>
        <a:xfrm>
          <a:off x="685642" y="854271"/>
          <a:ext cx="1742394" cy="862961"/>
        </a:xfrm>
        <a:prstGeom prst="trapezoid">
          <a:avLst>
            <a:gd name="adj" fmla="val 65744"/>
          </a:avLst>
        </a:prstGeom>
        <a:solidFill>
          <a:schemeClr val="accent3">
            <a:lumMod val="75000"/>
          </a:schemeClr>
        </a:solidFill>
        <a:ln w="635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100000"/>
            </a:lnSpc>
            <a:spcBef>
              <a:spcPct val="0"/>
            </a:spcBef>
            <a:spcAft>
              <a:spcPct val="35000"/>
            </a:spcAft>
            <a:buNone/>
          </a:pPr>
          <a:endParaRPr lang="en-US" sz="1400" kern="1200" dirty="0">
            <a:solidFill>
              <a:srgbClr val="FFFFFF"/>
            </a:solidFill>
            <a:latin typeface="Arial" panose="020B0604020202020204"/>
            <a:ea typeface="+mn-ea"/>
            <a:cs typeface="+mn-cs"/>
          </a:endParaRPr>
        </a:p>
      </dsp:txBody>
      <dsp:txXfrm>
        <a:off x="1368080" y="1141925"/>
        <a:ext cx="377518" cy="575307"/>
      </dsp:txXfrm>
    </dsp:sp>
    <dsp:sp modelId="{A8C62C20-56D4-5948-84F0-B67C9C2CF512}">
      <dsp:nvSpPr>
        <dsp:cNvPr id="0" name=""/>
        <dsp:cNvSpPr/>
      </dsp:nvSpPr>
      <dsp:spPr>
        <a:xfrm>
          <a:off x="0" y="1717233"/>
          <a:ext cx="3113679" cy="1351482"/>
        </a:xfrm>
        <a:prstGeom prst="trapezoid">
          <a:avLst>
            <a:gd name="adj" fmla="val 65744"/>
          </a:avLst>
        </a:prstGeom>
        <a:solidFill>
          <a:schemeClr val="accent3">
            <a:lumMod val="50000"/>
          </a:schemeClr>
        </a:solidFill>
        <a:ln w="635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endParaRPr lang="en-US" sz="1400" kern="1200" dirty="0">
            <a:solidFill>
              <a:srgbClr val="FFFFFF"/>
            </a:solidFill>
            <a:latin typeface="Arial" panose="020B0604020202020204"/>
            <a:ea typeface="+mn-ea"/>
            <a:cs typeface="+mn-cs"/>
          </a:endParaRPr>
        </a:p>
      </dsp:txBody>
      <dsp:txXfrm>
        <a:off x="1137239" y="2112780"/>
        <a:ext cx="839199" cy="95593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jp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3" name="Picture 2" descr="Firemen in a huddle">
          <a:extLst xmlns:a="http://schemas.openxmlformats.org/drawingml/2006/main">
            <a:ext uri="{FF2B5EF4-FFF2-40B4-BE49-F238E27FC236}">
              <a16:creationId xmlns:a16="http://schemas.microsoft.com/office/drawing/2014/main" id="{C1005C94-3B70-D1F8-AFAF-A0773F67A9C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2340642"/>
          <a:ext cx="5361064" cy="3561982"/>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026BA-50E8-7644-BEF6-07CACBFB9997}" type="datetimeFigureOut">
              <a:rPr lang="en-US" smtClean="0"/>
              <a:t>1/16/24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A170F-69B8-B741-A099-15AE468EF203}" type="slidenum">
              <a:rPr lang="en-US" smtClean="0"/>
              <a:t>‹#›</a:t>
            </a:fld>
            <a:endParaRPr lang="en-US"/>
          </a:p>
        </p:txBody>
      </p:sp>
    </p:spTree>
    <p:extLst>
      <p:ext uri="{BB962C8B-B14F-4D97-AF65-F5344CB8AC3E}">
        <p14:creationId xmlns:p14="http://schemas.microsoft.com/office/powerpoint/2010/main" val="4093209334"/>
      </p:ext>
    </p:extLst>
  </p:cSld>
  <p:clrMap bg1="lt1" tx1="dk1" bg2="lt2" tx2="dk2" accent1="accent1" accent2="accent2" accent3="accent3" accent4="accent4" accent5="accent5" accent6="accent6" hlink="hlink" folHlink="folHlink"/>
  <p:notesStyle>
    <a:lvl1pPr marL="0" algn="l" defTabSz="1672300" rtl="0" eaLnBrk="1" latinLnBrk="0" hangingPunct="1">
      <a:defRPr sz="4400" kern="1200">
        <a:solidFill>
          <a:schemeClr val="tx1"/>
        </a:solidFill>
        <a:latin typeface="+mn-lt"/>
        <a:ea typeface="+mn-ea"/>
        <a:cs typeface="+mn-cs"/>
      </a:defRPr>
    </a:lvl1pPr>
    <a:lvl2pPr marL="1672300" algn="l" defTabSz="1672300" rtl="0" eaLnBrk="1" latinLnBrk="0" hangingPunct="1">
      <a:defRPr sz="4400" kern="1200">
        <a:solidFill>
          <a:schemeClr val="tx1"/>
        </a:solidFill>
        <a:latin typeface="+mn-lt"/>
        <a:ea typeface="+mn-ea"/>
        <a:cs typeface="+mn-cs"/>
      </a:defRPr>
    </a:lvl2pPr>
    <a:lvl3pPr marL="3344601" algn="l" defTabSz="1672300" rtl="0" eaLnBrk="1" latinLnBrk="0" hangingPunct="1">
      <a:defRPr sz="4400" kern="1200">
        <a:solidFill>
          <a:schemeClr val="tx1"/>
        </a:solidFill>
        <a:latin typeface="+mn-lt"/>
        <a:ea typeface="+mn-ea"/>
        <a:cs typeface="+mn-cs"/>
      </a:defRPr>
    </a:lvl3pPr>
    <a:lvl4pPr marL="5016901" algn="l" defTabSz="1672300" rtl="0" eaLnBrk="1" latinLnBrk="0" hangingPunct="1">
      <a:defRPr sz="4400" kern="1200">
        <a:solidFill>
          <a:schemeClr val="tx1"/>
        </a:solidFill>
        <a:latin typeface="+mn-lt"/>
        <a:ea typeface="+mn-ea"/>
        <a:cs typeface="+mn-cs"/>
      </a:defRPr>
    </a:lvl4pPr>
    <a:lvl5pPr marL="6689202" algn="l" defTabSz="1672300" rtl="0" eaLnBrk="1" latinLnBrk="0" hangingPunct="1">
      <a:defRPr sz="4400" kern="1200">
        <a:solidFill>
          <a:schemeClr val="tx1"/>
        </a:solidFill>
        <a:latin typeface="+mn-lt"/>
        <a:ea typeface="+mn-ea"/>
        <a:cs typeface="+mn-cs"/>
      </a:defRPr>
    </a:lvl5pPr>
    <a:lvl6pPr marL="8361502" algn="l" defTabSz="1672300" rtl="0" eaLnBrk="1" latinLnBrk="0" hangingPunct="1">
      <a:defRPr sz="4400" kern="1200">
        <a:solidFill>
          <a:schemeClr val="tx1"/>
        </a:solidFill>
        <a:latin typeface="+mn-lt"/>
        <a:ea typeface="+mn-ea"/>
        <a:cs typeface="+mn-cs"/>
      </a:defRPr>
    </a:lvl6pPr>
    <a:lvl7pPr marL="10033803" algn="l" defTabSz="1672300" rtl="0" eaLnBrk="1" latinLnBrk="0" hangingPunct="1">
      <a:defRPr sz="4400" kern="1200">
        <a:solidFill>
          <a:schemeClr val="tx1"/>
        </a:solidFill>
        <a:latin typeface="+mn-lt"/>
        <a:ea typeface="+mn-ea"/>
        <a:cs typeface="+mn-cs"/>
      </a:defRPr>
    </a:lvl7pPr>
    <a:lvl8pPr marL="11706103" algn="l" defTabSz="1672300" rtl="0" eaLnBrk="1" latinLnBrk="0" hangingPunct="1">
      <a:defRPr sz="4400" kern="1200">
        <a:solidFill>
          <a:schemeClr val="tx1"/>
        </a:solidFill>
        <a:latin typeface="+mn-lt"/>
        <a:ea typeface="+mn-ea"/>
        <a:cs typeface="+mn-cs"/>
      </a:defRPr>
    </a:lvl8pPr>
    <a:lvl9pPr marL="13378404" algn="l" defTabSz="1672300" rtl="0" eaLnBrk="1" latinLnBrk="0" hangingPunct="1">
      <a:defRPr sz="4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9A05F-9442-1B4B-8130-ABC0D5C36496}" type="slidenum">
              <a:rPr lang="en-US" smtClean="0"/>
              <a:t>1</a:t>
            </a:fld>
            <a:endParaRPr lang="en-US"/>
          </a:p>
        </p:txBody>
      </p:sp>
    </p:spTree>
    <p:extLst>
      <p:ext uri="{BB962C8B-B14F-4D97-AF65-F5344CB8AC3E}">
        <p14:creationId xmlns:p14="http://schemas.microsoft.com/office/powerpoint/2010/main" val="294419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06811" y="6544649"/>
            <a:ext cx="23877191" cy="4515903"/>
          </a:xfrm>
        </p:spPr>
        <p:txBody>
          <a:bodyPr/>
          <a:lstStyle/>
          <a:p>
            <a:r>
              <a:rPr lang="en-US"/>
              <a:t>Click to edit Master title style</a:t>
            </a:r>
          </a:p>
        </p:txBody>
      </p:sp>
      <p:sp>
        <p:nvSpPr>
          <p:cNvPr id="3" name="Subtitle 2"/>
          <p:cNvSpPr>
            <a:spLocks noGrp="1"/>
          </p:cNvSpPr>
          <p:nvPr>
            <p:ph type="subTitle" idx="1"/>
          </p:nvPr>
        </p:nvSpPr>
        <p:spPr>
          <a:xfrm>
            <a:off x="4213622" y="11938372"/>
            <a:ext cx="19663569" cy="5383971"/>
          </a:xfrm>
        </p:spPr>
        <p:txBody>
          <a:bodyPr/>
          <a:lstStyle>
            <a:lvl1pPr marL="0" indent="0" algn="ctr">
              <a:buNone/>
              <a:defRPr>
                <a:solidFill>
                  <a:schemeClr val="tx1">
                    <a:tint val="75000"/>
                  </a:schemeClr>
                </a:solidFill>
              </a:defRPr>
            </a:lvl1pPr>
            <a:lvl2pPr marL="1253891" indent="0" algn="ctr">
              <a:buNone/>
              <a:defRPr>
                <a:solidFill>
                  <a:schemeClr val="tx1">
                    <a:tint val="75000"/>
                  </a:schemeClr>
                </a:solidFill>
              </a:defRPr>
            </a:lvl2pPr>
            <a:lvl3pPr marL="2507782" indent="0" algn="ctr">
              <a:buNone/>
              <a:defRPr>
                <a:solidFill>
                  <a:schemeClr val="tx1">
                    <a:tint val="75000"/>
                  </a:schemeClr>
                </a:solidFill>
              </a:defRPr>
            </a:lvl3pPr>
            <a:lvl4pPr marL="3761672" indent="0" algn="ctr">
              <a:buNone/>
              <a:defRPr>
                <a:solidFill>
                  <a:schemeClr val="tx1">
                    <a:tint val="75000"/>
                  </a:schemeClr>
                </a:solidFill>
              </a:defRPr>
            </a:lvl4pPr>
            <a:lvl5pPr marL="5015564" indent="0" algn="ctr">
              <a:buNone/>
              <a:defRPr>
                <a:solidFill>
                  <a:schemeClr val="tx1">
                    <a:tint val="75000"/>
                  </a:schemeClr>
                </a:solidFill>
              </a:defRPr>
            </a:lvl5pPr>
            <a:lvl6pPr marL="6269454" indent="0" algn="ctr">
              <a:buNone/>
              <a:defRPr>
                <a:solidFill>
                  <a:schemeClr val="tx1">
                    <a:tint val="75000"/>
                  </a:schemeClr>
                </a:solidFill>
              </a:defRPr>
            </a:lvl6pPr>
            <a:lvl7pPr marL="7523345" indent="0" algn="ctr">
              <a:buNone/>
              <a:defRPr>
                <a:solidFill>
                  <a:schemeClr val="tx1">
                    <a:tint val="75000"/>
                  </a:schemeClr>
                </a:solidFill>
              </a:defRPr>
            </a:lvl7pPr>
            <a:lvl8pPr marL="8777236" indent="0" algn="ctr">
              <a:buNone/>
              <a:defRPr>
                <a:solidFill>
                  <a:schemeClr val="tx1">
                    <a:tint val="75000"/>
                  </a:schemeClr>
                </a:solidFill>
              </a:defRPr>
            </a:lvl8pPr>
            <a:lvl9pPr marL="1003112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3508FF-519A-5247-A55B-6160E89D8571}"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156859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508FF-519A-5247-A55B-6160E89D8571}"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53398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443370" y="2589575"/>
            <a:ext cx="25891343" cy="552247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54718" y="2589575"/>
            <a:ext cx="77220474" cy="55224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508FF-519A-5247-A55B-6160E89D8571}"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226506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508FF-519A-5247-A55B-6160E89D8571}"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125206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8981" y="13537958"/>
            <a:ext cx="23877191" cy="4184282"/>
          </a:xfrm>
        </p:spPr>
        <p:txBody>
          <a:bodyPr anchor="t"/>
          <a:lstStyle>
            <a:lvl1pPr algn="l">
              <a:defRPr sz="10947" b="1" cap="all"/>
            </a:lvl1pPr>
          </a:lstStyle>
          <a:p>
            <a:r>
              <a:rPr lang="en-US"/>
              <a:t>Click to edit Master title style</a:t>
            </a:r>
          </a:p>
        </p:txBody>
      </p:sp>
      <p:sp>
        <p:nvSpPr>
          <p:cNvPr id="3" name="Text Placeholder 2"/>
          <p:cNvSpPr>
            <a:spLocks noGrp="1"/>
          </p:cNvSpPr>
          <p:nvPr>
            <p:ph type="body" idx="1"/>
          </p:nvPr>
        </p:nvSpPr>
        <p:spPr>
          <a:xfrm>
            <a:off x="2218981" y="8929398"/>
            <a:ext cx="23877191" cy="4608561"/>
          </a:xfrm>
        </p:spPr>
        <p:txBody>
          <a:bodyPr anchor="b"/>
          <a:lstStyle>
            <a:lvl1pPr marL="0" indent="0">
              <a:buNone/>
              <a:defRPr sz="5474">
                <a:solidFill>
                  <a:schemeClr val="tx1">
                    <a:tint val="75000"/>
                  </a:schemeClr>
                </a:solidFill>
              </a:defRPr>
            </a:lvl1pPr>
            <a:lvl2pPr marL="1253891" indent="0">
              <a:buNone/>
              <a:defRPr sz="4949">
                <a:solidFill>
                  <a:schemeClr val="tx1">
                    <a:tint val="75000"/>
                  </a:schemeClr>
                </a:solidFill>
              </a:defRPr>
            </a:lvl2pPr>
            <a:lvl3pPr marL="2507782" indent="0">
              <a:buNone/>
              <a:defRPr sz="4424">
                <a:solidFill>
                  <a:schemeClr val="tx1">
                    <a:tint val="75000"/>
                  </a:schemeClr>
                </a:solidFill>
              </a:defRPr>
            </a:lvl3pPr>
            <a:lvl4pPr marL="3761672" indent="0">
              <a:buNone/>
              <a:defRPr sz="3824">
                <a:solidFill>
                  <a:schemeClr val="tx1">
                    <a:tint val="75000"/>
                  </a:schemeClr>
                </a:solidFill>
              </a:defRPr>
            </a:lvl4pPr>
            <a:lvl5pPr marL="5015564" indent="0">
              <a:buNone/>
              <a:defRPr sz="3824">
                <a:solidFill>
                  <a:schemeClr val="tx1">
                    <a:tint val="75000"/>
                  </a:schemeClr>
                </a:solidFill>
              </a:defRPr>
            </a:lvl5pPr>
            <a:lvl6pPr marL="6269454" indent="0">
              <a:buNone/>
              <a:defRPr sz="3824">
                <a:solidFill>
                  <a:schemeClr val="tx1">
                    <a:tint val="75000"/>
                  </a:schemeClr>
                </a:solidFill>
              </a:defRPr>
            </a:lvl6pPr>
            <a:lvl7pPr marL="7523345" indent="0">
              <a:buNone/>
              <a:defRPr sz="3824">
                <a:solidFill>
                  <a:schemeClr val="tx1">
                    <a:tint val="75000"/>
                  </a:schemeClr>
                </a:solidFill>
              </a:defRPr>
            </a:lvl7pPr>
            <a:lvl8pPr marL="8777236" indent="0">
              <a:buNone/>
              <a:defRPr sz="3824">
                <a:solidFill>
                  <a:schemeClr val="tx1">
                    <a:tint val="75000"/>
                  </a:schemeClr>
                </a:solidFill>
              </a:defRPr>
            </a:lvl8pPr>
            <a:lvl9pPr marL="10031127" indent="0">
              <a:buNone/>
              <a:defRPr sz="382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508FF-519A-5247-A55B-6160E89D8571}" type="datetimeFigureOut">
              <a:rPr lang="en-US" smtClean="0"/>
              <a:t>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72427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54717" y="15103408"/>
            <a:ext cx="51553471" cy="42710887"/>
          </a:xfrm>
        </p:spPr>
        <p:txBody>
          <a:bodyPr/>
          <a:lstStyle>
            <a:lvl1pPr>
              <a:defRPr sz="7648"/>
            </a:lvl1pPr>
            <a:lvl2pPr>
              <a:defRPr sz="6598"/>
            </a:lvl2pPr>
            <a:lvl3pPr>
              <a:defRPr sz="5474"/>
            </a:lvl3pPr>
            <a:lvl4pPr>
              <a:defRPr sz="4949"/>
            </a:lvl4pPr>
            <a:lvl5pPr>
              <a:defRPr sz="4949"/>
            </a:lvl5pPr>
            <a:lvl6pPr>
              <a:defRPr sz="4949"/>
            </a:lvl6pPr>
            <a:lvl7pPr>
              <a:defRPr sz="4949"/>
            </a:lvl7pPr>
            <a:lvl8pPr>
              <a:defRPr sz="4949"/>
            </a:lvl8pPr>
            <a:lvl9pPr>
              <a:defRPr sz="49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776366" y="15103408"/>
            <a:ext cx="51558347" cy="42710887"/>
          </a:xfrm>
        </p:spPr>
        <p:txBody>
          <a:bodyPr/>
          <a:lstStyle>
            <a:lvl1pPr>
              <a:defRPr sz="7648"/>
            </a:lvl1pPr>
            <a:lvl2pPr>
              <a:defRPr sz="6598"/>
            </a:lvl2pPr>
            <a:lvl3pPr>
              <a:defRPr sz="5474"/>
            </a:lvl3pPr>
            <a:lvl4pPr>
              <a:defRPr sz="4949"/>
            </a:lvl4pPr>
            <a:lvl5pPr>
              <a:defRPr sz="4949"/>
            </a:lvl5pPr>
            <a:lvl6pPr>
              <a:defRPr sz="4949"/>
            </a:lvl6pPr>
            <a:lvl7pPr>
              <a:defRPr sz="4949"/>
            </a:lvl7pPr>
            <a:lvl8pPr>
              <a:defRPr sz="4949"/>
            </a:lvl8pPr>
            <a:lvl9pPr>
              <a:defRPr sz="49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3508FF-519A-5247-A55B-6160E89D8571}" type="datetimeFigureOut">
              <a:rPr lang="en-US" smtClean="0"/>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422328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04541" y="843685"/>
            <a:ext cx="25281732" cy="351128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04541" y="4715854"/>
            <a:ext cx="12411654" cy="1965343"/>
          </a:xfrm>
        </p:spPr>
        <p:txBody>
          <a:bodyPr anchor="b"/>
          <a:lstStyle>
            <a:lvl1pPr marL="0" indent="0">
              <a:buNone/>
              <a:defRPr sz="6598" b="1"/>
            </a:lvl1pPr>
            <a:lvl2pPr marL="1253891" indent="0">
              <a:buNone/>
              <a:defRPr sz="5474" b="1"/>
            </a:lvl2pPr>
            <a:lvl3pPr marL="2507782" indent="0">
              <a:buNone/>
              <a:defRPr sz="4949" b="1"/>
            </a:lvl3pPr>
            <a:lvl4pPr marL="3761672" indent="0">
              <a:buNone/>
              <a:defRPr sz="4424" b="1"/>
            </a:lvl4pPr>
            <a:lvl5pPr marL="5015564" indent="0">
              <a:buNone/>
              <a:defRPr sz="4424" b="1"/>
            </a:lvl5pPr>
            <a:lvl6pPr marL="6269454" indent="0">
              <a:buNone/>
              <a:defRPr sz="4424" b="1"/>
            </a:lvl6pPr>
            <a:lvl7pPr marL="7523345" indent="0">
              <a:buNone/>
              <a:defRPr sz="4424" b="1"/>
            </a:lvl7pPr>
            <a:lvl8pPr marL="8777236" indent="0">
              <a:buNone/>
              <a:defRPr sz="4424" b="1"/>
            </a:lvl8pPr>
            <a:lvl9pPr marL="10031127" indent="0">
              <a:buNone/>
              <a:defRPr sz="4424" b="1"/>
            </a:lvl9pPr>
          </a:lstStyle>
          <a:p>
            <a:pPr lvl="0"/>
            <a:r>
              <a:rPr lang="en-US"/>
              <a:t>Click to edit Master text styles</a:t>
            </a:r>
          </a:p>
        </p:txBody>
      </p:sp>
      <p:sp>
        <p:nvSpPr>
          <p:cNvPr id="4" name="Content Placeholder 3"/>
          <p:cNvSpPr>
            <a:spLocks noGrp="1"/>
          </p:cNvSpPr>
          <p:nvPr>
            <p:ph sz="half" idx="2"/>
          </p:nvPr>
        </p:nvSpPr>
        <p:spPr>
          <a:xfrm>
            <a:off x="1404541" y="6681196"/>
            <a:ext cx="12411654" cy="12138320"/>
          </a:xfrm>
        </p:spPr>
        <p:txBody>
          <a:bodyPr/>
          <a:lstStyle>
            <a:lvl1pPr>
              <a:defRPr sz="6598"/>
            </a:lvl1pPr>
            <a:lvl2pPr>
              <a:defRPr sz="5474"/>
            </a:lvl2pPr>
            <a:lvl3pPr>
              <a:defRPr sz="4949"/>
            </a:lvl3pPr>
            <a:lvl4pPr>
              <a:defRPr sz="4424"/>
            </a:lvl4pPr>
            <a:lvl5pPr>
              <a:defRPr sz="4424"/>
            </a:lvl5pPr>
            <a:lvl6pPr>
              <a:defRPr sz="4424"/>
            </a:lvl6pPr>
            <a:lvl7pPr>
              <a:defRPr sz="4424"/>
            </a:lvl7pPr>
            <a:lvl8pPr>
              <a:defRPr sz="4424"/>
            </a:lvl8pPr>
            <a:lvl9pPr>
              <a:defRPr sz="44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269744" y="4715854"/>
            <a:ext cx="12416530" cy="1965343"/>
          </a:xfrm>
        </p:spPr>
        <p:txBody>
          <a:bodyPr anchor="b"/>
          <a:lstStyle>
            <a:lvl1pPr marL="0" indent="0">
              <a:buNone/>
              <a:defRPr sz="6598" b="1"/>
            </a:lvl1pPr>
            <a:lvl2pPr marL="1253891" indent="0">
              <a:buNone/>
              <a:defRPr sz="5474" b="1"/>
            </a:lvl2pPr>
            <a:lvl3pPr marL="2507782" indent="0">
              <a:buNone/>
              <a:defRPr sz="4949" b="1"/>
            </a:lvl3pPr>
            <a:lvl4pPr marL="3761672" indent="0">
              <a:buNone/>
              <a:defRPr sz="4424" b="1"/>
            </a:lvl4pPr>
            <a:lvl5pPr marL="5015564" indent="0">
              <a:buNone/>
              <a:defRPr sz="4424" b="1"/>
            </a:lvl5pPr>
            <a:lvl6pPr marL="6269454" indent="0">
              <a:buNone/>
              <a:defRPr sz="4424" b="1"/>
            </a:lvl6pPr>
            <a:lvl7pPr marL="7523345" indent="0">
              <a:buNone/>
              <a:defRPr sz="4424" b="1"/>
            </a:lvl7pPr>
            <a:lvl8pPr marL="8777236" indent="0">
              <a:buNone/>
              <a:defRPr sz="4424" b="1"/>
            </a:lvl8pPr>
            <a:lvl9pPr marL="10031127" indent="0">
              <a:buNone/>
              <a:defRPr sz="4424" b="1"/>
            </a:lvl9pPr>
          </a:lstStyle>
          <a:p>
            <a:pPr lvl="0"/>
            <a:r>
              <a:rPr lang="en-US"/>
              <a:t>Click to edit Master text styles</a:t>
            </a:r>
          </a:p>
        </p:txBody>
      </p:sp>
      <p:sp>
        <p:nvSpPr>
          <p:cNvPr id="6" name="Content Placeholder 5"/>
          <p:cNvSpPr>
            <a:spLocks noGrp="1"/>
          </p:cNvSpPr>
          <p:nvPr>
            <p:ph sz="quarter" idx="4"/>
          </p:nvPr>
        </p:nvSpPr>
        <p:spPr>
          <a:xfrm>
            <a:off x="14269744" y="6681196"/>
            <a:ext cx="12416530" cy="12138320"/>
          </a:xfrm>
        </p:spPr>
        <p:txBody>
          <a:bodyPr/>
          <a:lstStyle>
            <a:lvl1pPr>
              <a:defRPr sz="6598"/>
            </a:lvl1pPr>
            <a:lvl2pPr>
              <a:defRPr sz="5474"/>
            </a:lvl2pPr>
            <a:lvl3pPr>
              <a:defRPr sz="4949"/>
            </a:lvl3pPr>
            <a:lvl4pPr>
              <a:defRPr sz="4424"/>
            </a:lvl4pPr>
            <a:lvl5pPr>
              <a:defRPr sz="4424"/>
            </a:lvl5pPr>
            <a:lvl6pPr>
              <a:defRPr sz="4424"/>
            </a:lvl6pPr>
            <a:lvl7pPr>
              <a:defRPr sz="4424"/>
            </a:lvl7pPr>
            <a:lvl8pPr>
              <a:defRPr sz="4424"/>
            </a:lvl8pPr>
            <a:lvl9pPr>
              <a:defRPr sz="44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3508FF-519A-5247-A55B-6160E89D8571}" type="datetimeFigureOut">
              <a:rPr lang="en-US" smtClean="0"/>
              <a:t>1/16/24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12396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3508FF-519A-5247-A55B-6160E89D8571}" type="datetimeFigureOut">
              <a:rPr lang="en-US" smtClean="0"/>
              <a:t>1/16/24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417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508FF-519A-5247-A55B-6160E89D8571}" type="datetimeFigureOut">
              <a:rPr lang="en-US" smtClean="0"/>
              <a:t>1/16/24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358671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4543" y="838808"/>
            <a:ext cx="9241684" cy="3569807"/>
          </a:xfrm>
        </p:spPr>
        <p:txBody>
          <a:bodyPr anchor="b"/>
          <a:lstStyle>
            <a:lvl1pPr algn="l">
              <a:defRPr sz="5474" b="1"/>
            </a:lvl1pPr>
          </a:lstStyle>
          <a:p>
            <a:r>
              <a:rPr lang="en-US"/>
              <a:t>Click to edit Master title style</a:t>
            </a:r>
          </a:p>
        </p:txBody>
      </p:sp>
      <p:sp>
        <p:nvSpPr>
          <p:cNvPr id="3" name="Content Placeholder 2"/>
          <p:cNvSpPr>
            <a:spLocks noGrp="1"/>
          </p:cNvSpPr>
          <p:nvPr>
            <p:ph idx="1"/>
          </p:nvPr>
        </p:nvSpPr>
        <p:spPr>
          <a:xfrm>
            <a:off x="10982728" y="838810"/>
            <a:ext cx="15703545" cy="17980709"/>
          </a:xfrm>
        </p:spPr>
        <p:txBody>
          <a:bodyPr/>
          <a:lstStyle>
            <a:lvl1pPr>
              <a:defRPr sz="8773"/>
            </a:lvl1pPr>
            <a:lvl2pPr>
              <a:defRPr sz="7648"/>
            </a:lvl2pPr>
            <a:lvl3pPr>
              <a:defRPr sz="6598"/>
            </a:lvl3pPr>
            <a:lvl4pPr>
              <a:defRPr sz="5474"/>
            </a:lvl4pPr>
            <a:lvl5pPr>
              <a:defRPr sz="5474"/>
            </a:lvl5pPr>
            <a:lvl6pPr>
              <a:defRPr sz="5474"/>
            </a:lvl6pPr>
            <a:lvl7pPr>
              <a:defRPr sz="5474"/>
            </a:lvl7pPr>
            <a:lvl8pPr>
              <a:defRPr sz="5474"/>
            </a:lvl8pPr>
            <a:lvl9pPr>
              <a:defRPr sz="54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04543" y="4408616"/>
            <a:ext cx="9241684" cy="14410902"/>
          </a:xfrm>
        </p:spPr>
        <p:txBody>
          <a:bodyPr/>
          <a:lstStyle>
            <a:lvl1pPr marL="0" indent="0">
              <a:buNone/>
              <a:defRPr sz="3824"/>
            </a:lvl1pPr>
            <a:lvl2pPr marL="1253891" indent="0">
              <a:buNone/>
              <a:defRPr sz="3299"/>
            </a:lvl2pPr>
            <a:lvl3pPr marL="2507782" indent="0">
              <a:buNone/>
              <a:defRPr sz="2774"/>
            </a:lvl3pPr>
            <a:lvl4pPr marL="3761672" indent="0">
              <a:buNone/>
              <a:defRPr sz="2474"/>
            </a:lvl4pPr>
            <a:lvl5pPr marL="5015564" indent="0">
              <a:buNone/>
              <a:defRPr sz="2474"/>
            </a:lvl5pPr>
            <a:lvl6pPr marL="6269454" indent="0">
              <a:buNone/>
              <a:defRPr sz="2474"/>
            </a:lvl6pPr>
            <a:lvl7pPr marL="7523345" indent="0">
              <a:buNone/>
              <a:defRPr sz="2474"/>
            </a:lvl7pPr>
            <a:lvl8pPr marL="8777236" indent="0">
              <a:buNone/>
              <a:defRPr sz="2474"/>
            </a:lvl8pPr>
            <a:lvl9pPr marL="10031127" indent="0">
              <a:buNone/>
              <a:defRPr sz="2474"/>
            </a:lvl9pPr>
          </a:lstStyle>
          <a:p>
            <a:pPr lvl="0"/>
            <a:r>
              <a:rPr lang="en-US"/>
              <a:t>Click to edit Master text styles</a:t>
            </a:r>
          </a:p>
        </p:txBody>
      </p:sp>
      <p:sp>
        <p:nvSpPr>
          <p:cNvPr id="5" name="Date Placeholder 4"/>
          <p:cNvSpPr>
            <a:spLocks noGrp="1"/>
          </p:cNvSpPr>
          <p:nvPr>
            <p:ph type="dt" sz="half" idx="10"/>
          </p:nvPr>
        </p:nvSpPr>
        <p:spPr/>
        <p:txBody>
          <a:bodyPr/>
          <a:lstStyle/>
          <a:p>
            <a:fld id="{D23508FF-519A-5247-A55B-6160E89D8571}" type="datetimeFigureOut">
              <a:rPr lang="en-US" smtClean="0"/>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378384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05996" y="14747399"/>
            <a:ext cx="16854488" cy="1741014"/>
          </a:xfrm>
        </p:spPr>
        <p:txBody>
          <a:bodyPr anchor="b"/>
          <a:lstStyle>
            <a:lvl1pPr algn="l">
              <a:defRPr sz="5474" b="1"/>
            </a:lvl1pPr>
          </a:lstStyle>
          <a:p>
            <a:r>
              <a:rPr lang="en-US"/>
              <a:t>Click to edit Master title style</a:t>
            </a:r>
          </a:p>
        </p:txBody>
      </p:sp>
      <p:sp>
        <p:nvSpPr>
          <p:cNvPr id="3" name="Picture Placeholder 2"/>
          <p:cNvSpPr>
            <a:spLocks noGrp="1"/>
          </p:cNvSpPr>
          <p:nvPr>
            <p:ph type="pic" idx="1"/>
          </p:nvPr>
        </p:nvSpPr>
        <p:spPr>
          <a:xfrm>
            <a:off x="5505996" y="1882439"/>
            <a:ext cx="16854488" cy="12640628"/>
          </a:xfrm>
        </p:spPr>
        <p:txBody>
          <a:bodyPr/>
          <a:lstStyle>
            <a:lvl1pPr marL="0" indent="0">
              <a:buNone/>
              <a:defRPr sz="8773"/>
            </a:lvl1pPr>
            <a:lvl2pPr marL="1253891" indent="0">
              <a:buNone/>
              <a:defRPr sz="7648"/>
            </a:lvl2pPr>
            <a:lvl3pPr marL="2507782" indent="0">
              <a:buNone/>
              <a:defRPr sz="6598"/>
            </a:lvl3pPr>
            <a:lvl4pPr marL="3761672" indent="0">
              <a:buNone/>
              <a:defRPr sz="5474"/>
            </a:lvl4pPr>
            <a:lvl5pPr marL="5015564" indent="0">
              <a:buNone/>
              <a:defRPr sz="5474"/>
            </a:lvl5pPr>
            <a:lvl6pPr marL="6269454" indent="0">
              <a:buNone/>
              <a:defRPr sz="5474"/>
            </a:lvl6pPr>
            <a:lvl7pPr marL="7523345" indent="0">
              <a:buNone/>
              <a:defRPr sz="5474"/>
            </a:lvl7pPr>
            <a:lvl8pPr marL="8777236" indent="0">
              <a:buNone/>
              <a:defRPr sz="5474"/>
            </a:lvl8pPr>
            <a:lvl9pPr marL="10031127" indent="0">
              <a:buNone/>
              <a:defRPr sz="5474"/>
            </a:lvl9pPr>
          </a:lstStyle>
          <a:p>
            <a:endParaRPr lang="en-US"/>
          </a:p>
        </p:txBody>
      </p:sp>
      <p:sp>
        <p:nvSpPr>
          <p:cNvPr id="4" name="Text Placeholder 3"/>
          <p:cNvSpPr>
            <a:spLocks noGrp="1"/>
          </p:cNvSpPr>
          <p:nvPr>
            <p:ph type="body" sz="half" idx="2"/>
          </p:nvPr>
        </p:nvSpPr>
        <p:spPr>
          <a:xfrm>
            <a:off x="5505996" y="16488414"/>
            <a:ext cx="16854488" cy="2472529"/>
          </a:xfrm>
        </p:spPr>
        <p:txBody>
          <a:bodyPr/>
          <a:lstStyle>
            <a:lvl1pPr marL="0" indent="0">
              <a:buNone/>
              <a:defRPr sz="3824"/>
            </a:lvl1pPr>
            <a:lvl2pPr marL="1253891" indent="0">
              <a:buNone/>
              <a:defRPr sz="3299"/>
            </a:lvl2pPr>
            <a:lvl3pPr marL="2507782" indent="0">
              <a:buNone/>
              <a:defRPr sz="2774"/>
            </a:lvl3pPr>
            <a:lvl4pPr marL="3761672" indent="0">
              <a:buNone/>
              <a:defRPr sz="2474"/>
            </a:lvl4pPr>
            <a:lvl5pPr marL="5015564" indent="0">
              <a:buNone/>
              <a:defRPr sz="2474"/>
            </a:lvl5pPr>
            <a:lvl6pPr marL="6269454" indent="0">
              <a:buNone/>
              <a:defRPr sz="2474"/>
            </a:lvl6pPr>
            <a:lvl7pPr marL="7523345" indent="0">
              <a:buNone/>
              <a:defRPr sz="2474"/>
            </a:lvl7pPr>
            <a:lvl8pPr marL="8777236" indent="0">
              <a:buNone/>
              <a:defRPr sz="2474"/>
            </a:lvl8pPr>
            <a:lvl9pPr marL="10031127" indent="0">
              <a:buNone/>
              <a:defRPr sz="2474"/>
            </a:lvl9pPr>
          </a:lstStyle>
          <a:p>
            <a:pPr lvl="0"/>
            <a:r>
              <a:rPr lang="en-US"/>
              <a:t>Click to edit Master text styles</a:t>
            </a:r>
          </a:p>
        </p:txBody>
      </p:sp>
      <p:sp>
        <p:nvSpPr>
          <p:cNvPr id="5" name="Date Placeholder 4"/>
          <p:cNvSpPr>
            <a:spLocks noGrp="1"/>
          </p:cNvSpPr>
          <p:nvPr>
            <p:ph type="dt" sz="half" idx="10"/>
          </p:nvPr>
        </p:nvSpPr>
        <p:spPr/>
        <p:txBody>
          <a:bodyPr/>
          <a:lstStyle/>
          <a:p>
            <a:fld id="{D23508FF-519A-5247-A55B-6160E89D8571}" type="datetimeFigureOut">
              <a:rPr lang="en-US" smtClean="0"/>
              <a:t>1/16/24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7CC67-5F63-EC4C-8EE0-AD36DF5A3CBE}" type="slidenum">
              <a:rPr lang="en-US" smtClean="0"/>
              <a:t>‹#›</a:t>
            </a:fld>
            <a:endParaRPr lang="en-US"/>
          </a:p>
        </p:txBody>
      </p:sp>
    </p:spTree>
    <p:extLst>
      <p:ext uri="{BB962C8B-B14F-4D97-AF65-F5344CB8AC3E}">
        <p14:creationId xmlns:p14="http://schemas.microsoft.com/office/powerpoint/2010/main" val="12425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4445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4541" y="843685"/>
            <a:ext cx="25281732" cy="3511286"/>
          </a:xfrm>
          <a:prstGeom prst="rect">
            <a:avLst/>
          </a:prstGeom>
        </p:spPr>
        <p:txBody>
          <a:bodyPr vert="horz" lIns="334460" tIns="167230" rIns="334460" bIns="167230" rtlCol="0" anchor="ctr">
            <a:normAutofit/>
          </a:bodyPr>
          <a:lstStyle/>
          <a:p>
            <a:r>
              <a:rPr lang="en-US"/>
              <a:t>Click to edit Master title style</a:t>
            </a:r>
          </a:p>
        </p:txBody>
      </p:sp>
      <p:sp>
        <p:nvSpPr>
          <p:cNvPr id="3" name="Text Placeholder 2"/>
          <p:cNvSpPr>
            <a:spLocks noGrp="1"/>
          </p:cNvSpPr>
          <p:nvPr>
            <p:ph type="body" idx="1"/>
          </p:nvPr>
        </p:nvSpPr>
        <p:spPr>
          <a:xfrm>
            <a:off x="1404541" y="4915802"/>
            <a:ext cx="25281732" cy="13903717"/>
          </a:xfrm>
          <a:prstGeom prst="rect">
            <a:avLst/>
          </a:prstGeom>
        </p:spPr>
        <p:txBody>
          <a:bodyPr vert="horz" lIns="334460" tIns="167230" rIns="334460" bIns="16723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04541" y="19526651"/>
            <a:ext cx="6554523" cy="1121661"/>
          </a:xfrm>
          <a:prstGeom prst="rect">
            <a:avLst/>
          </a:prstGeom>
        </p:spPr>
        <p:txBody>
          <a:bodyPr vert="horz" lIns="334460" tIns="167230" rIns="334460" bIns="167230" rtlCol="0" anchor="ctr"/>
          <a:lstStyle>
            <a:lvl1pPr algn="l">
              <a:defRPr sz="3299">
                <a:solidFill>
                  <a:schemeClr val="tx1">
                    <a:tint val="75000"/>
                  </a:schemeClr>
                </a:solidFill>
              </a:defRPr>
            </a:lvl1pPr>
          </a:lstStyle>
          <a:p>
            <a:fld id="{D23508FF-519A-5247-A55B-6160E89D8571}" type="datetimeFigureOut">
              <a:rPr lang="en-US" smtClean="0"/>
              <a:t>1/16/24</a:t>
            </a:fld>
            <a:endParaRPr lang="en-US"/>
          </a:p>
        </p:txBody>
      </p:sp>
      <p:sp>
        <p:nvSpPr>
          <p:cNvPr id="5" name="Footer Placeholder 4"/>
          <p:cNvSpPr>
            <a:spLocks noGrp="1"/>
          </p:cNvSpPr>
          <p:nvPr>
            <p:ph type="ftr" sz="quarter" idx="3"/>
          </p:nvPr>
        </p:nvSpPr>
        <p:spPr>
          <a:xfrm>
            <a:off x="9597695" y="19526651"/>
            <a:ext cx="8895424" cy="1121661"/>
          </a:xfrm>
          <a:prstGeom prst="rect">
            <a:avLst/>
          </a:prstGeom>
        </p:spPr>
        <p:txBody>
          <a:bodyPr vert="horz" lIns="334460" tIns="167230" rIns="334460" bIns="167230" rtlCol="0" anchor="ctr"/>
          <a:lstStyle>
            <a:lvl1pPr algn="ctr">
              <a:defRPr sz="3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131749" y="19526651"/>
            <a:ext cx="6554523" cy="1121661"/>
          </a:xfrm>
          <a:prstGeom prst="rect">
            <a:avLst/>
          </a:prstGeom>
        </p:spPr>
        <p:txBody>
          <a:bodyPr vert="horz" lIns="334460" tIns="167230" rIns="334460" bIns="167230" rtlCol="0" anchor="ctr"/>
          <a:lstStyle>
            <a:lvl1pPr algn="r">
              <a:defRPr sz="3299">
                <a:solidFill>
                  <a:schemeClr val="tx1">
                    <a:tint val="75000"/>
                  </a:schemeClr>
                </a:solidFill>
              </a:defRPr>
            </a:lvl1pPr>
          </a:lstStyle>
          <a:p>
            <a:fld id="{1487CC67-5F63-EC4C-8EE0-AD36DF5A3CBE}" type="slidenum">
              <a:rPr lang="en-US" smtClean="0"/>
              <a:t>‹#›</a:t>
            </a:fld>
            <a:endParaRPr lang="en-US"/>
          </a:p>
        </p:txBody>
      </p:sp>
    </p:spTree>
    <p:extLst>
      <p:ext uri="{BB962C8B-B14F-4D97-AF65-F5344CB8AC3E}">
        <p14:creationId xmlns:p14="http://schemas.microsoft.com/office/powerpoint/2010/main" val="68954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3891" rtl="0" eaLnBrk="1" latinLnBrk="0" hangingPunct="1">
        <a:spcBef>
          <a:spcPct val="0"/>
        </a:spcBef>
        <a:buNone/>
        <a:defRPr sz="12072" kern="1200">
          <a:solidFill>
            <a:schemeClr val="tx1"/>
          </a:solidFill>
          <a:latin typeface="+mj-lt"/>
          <a:ea typeface="+mj-ea"/>
          <a:cs typeface="+mj-cs"/>
        </a:defRPr>
      </a:lvl1pPr>
    </p:titleStyle>
    <p:bodyStyle>
      <a:lvl1pPr marL="940418" indent="-940418" algn="l" defTabSz="1253891" rtl="0" eaLnBrk="1" latinLnBrk="0" hangingPunct="1">
        <a:spcBef>
          <a:spcPct val="20000"/>
        </a:spcBef>
        <a:buFont typeface="Arial"/>
        <a:buChar char="•"/>
        <a:defRPr sz="8773" kern="1200">
          <a:solidFill>
            <a:schemeClr val="tx1"/>
          </a:solidFill>
          <a:latin typeface="+mn-lt"/>
          <a:ea typeface="+mn-ea"/>
          <a:cs typeface="+mn-cs"/>
        </a:defRPr>
      </a:lvl1pPr>
      <a:lvl2pPr marL="2037573" indent="-783682" algn="l" defTabSz="1253891" rtl="0" eaLnBrk="1" latinLnBrk="0" hangingPunct="1">
        <a:spcBef>
          <a:spcPct val="20000"/>
        </a:spcBef>
        <a:buFont typeface="Arial"/>
        <a:buChar char="–"/>
        <a:defRPr sz="7648" kern="1200">
          <a:solidFill>
            <a:schemeClr val="tx1"/>
          </a:solidFill>
          <a:latin typeface="+mn-lt"/>
          <a:ea typeface="+mn-ea"/>
          <a:cs typeface="+mn-cs"/>
        </a:defRPr>
      </a:lvl2pPr>
      <a:lvl3pPr marL="3134727" indent="-626945" algn="l" defTabSz="1253891" rtl="0" eaLnBrk="1" latinLnBrk="0" hangingPunct="1">
        <a:spcBef>
          <a:spcPct val="20000"/>
        </a:spcBef>
        <a:buFont typeface="Arial"/>
        <a:buChar char="•"/>
        <a:defRPr sz="6598" kern="1200">
          <a:solidFill>
            <a:schemeClr val="tx1"/>
          </a:solidFill>
          <a:latin typeface="+mn-lt"/>
          <a:ea typeface="+mn-ea"/>
          <a:cs typeface="+mn-cs"/>
        </a:defRPr>
      </a:lvl3pPr>
      <a:lvl4pPr marL="4388618" indent="-626945" algn="l" defTabSz="1253891" rtl="0" eaLnBrk="1" latinLnBrk="0" hangingPunct="1">
        <a:spcBef>
          <a:spcPct val="20000"/>
        </a:spcBef>
        <a:buFont typeface="Arial"/>
        <a:buChar char="–"/>
        <a:defRPr sz="5474" kern="1200">
          <a:solidFill>
            <a:schemeClr val="tx1"/>
          </a:solidFill>
          <a:latin typeface="+mn-lt"/>
          <a:ea typeface="+mn-ea"/>
          <a:cs typeface="+mn-cs"/>
        </a:defRPr>
      </a:lvl4pPr>
      <a:lvl5pPr marL="5642509" indent="-626945" algn="l" defTabSz="1253891" rtl="0" eaLnBrk="1" latinLnBrk="0" hangingPunct="1">
        <a:spcBef>
          <a:spcPct val="20000"/>
        </a:spcBef>
        <a:buFont typeface="Arial"/>
        <a:buChar char="»"/>
        <a:defRPr sz="5474" kern="1200">
          <a:solidFill>
            <a:schemeClr val="tx1"/>
          </a:solidFill>
          <a:latin typeface="+mn-lt"/>
          <a:ea typeface="+mn-ea"/>
          <a:cs typeface="+mn-cs"/>
        </a:defRPr>
      </a:lvl5pPr>
      <a:lvl6pPr marL="6896399" indent="-626945" algn="l" defTabSz="1253891" rtl="0" eaLnBrk="1" latinLnBrk="0" hangingPunct="1">
        <a:spcBef>
          <a:spcPct val="20000"/>
        </a:spcBef>
        <a:buFont typeface="Arial"/>
        <a:buChar char="•"/>
        <a:defRPr sz="5474" kern="1200">
          <a:solidFill>
            <a:schemeClr val="tx1"/>
          </a:solidFill>
          <a:latin typeface="+mn-lt"/>
          <a:ea typeface="+mn-ea"/>
          <a:cs typeface="+mn-cs"/>
        </a:defRPr>
      </a:lvl6pPr>
      <a:lvl7pPr marL="8150291" indent="-626945" algn="l" defTabSz="1253891" rtl="0" eaLnBrk="1" latinLnBrk="0" hangingPunct="1">
        <a:spcBef>
          <a:spcPct val="20000"/>
        </a:spcBef>
        <a:buFont typeface="Arial"/>
        <a:buChar char="•"/>
        <a:defRPr sz="5474" kern="1200">
          <a:solidFill>
            <a:schemeClr val="tx1"/>
          </a:solidFill>
          <a:latin typeface="+mn-lt"/>
          <a:ea typeface="+mn-ea"/>
          <a:cs typeface="+mn-cs"/>
        </a:defRPr>
      </a:lvl7pPr>
      <a:lvl8pPr marL="9404181" indent="-626945" algn="l" defTabSz="1253891" rtl="0" eaLnBrk="1" latinLnBrk="0" hangingPunct="1">
        <a:spcBef>
          <a:spcPct val="20000"/>
        </a:spcBef>
        <a:buFont typeface="Arial"/>
        <a:buChar char="•"/>
        <a:defRPr sz="5474" kern="1200">
          <a:solidFill>
            <a:schemeClr val="tx1"/>
          </a:solidFill>
          <a:latin typeface="+mn-lt"/>
          <a:ea typeface="+mn-ea"/>
          <a:cs typeface="+mn-cs"/>
        </a:defRPr>
      </a:lvl8pPr>
      <a:lvl9pPr marL="10658073" indent="-626945" algn="l" defTabSz="1253891" rtl="0" eaLnBrk="1" latinLnBrk="0" hangingPunct="1">
        <a:spcBef>
          <a:spcPct val="20000"/>
        </a:spcBef>
        <a:buFont typeface="Arial"/>
        <a:buChar char="•"/>
        <a:defRPr sz="5474" kern="1200">
          <a:solidFill>
            <a:schemeClr val="tx1"/>
          </a:solidFill>
          <a:latin typeface="+mn-lt"/>
          <a:ea typeface="+mn-ea"/>
          <a:cs typeface="+mn-cs"/>
        </a:defRPr>
      </a:lvl9pPr>
    </p:bodyStyle>
    <p:otherStyle>
      <a:defPPr>
        <a:defRPr lang="en-US"/>
      </a:defPPr>
      <a:lvl1pPr marL="0" algn="l" defTabSz="1253891" rtl="0" eaLnBrk="1" latinLnBrk="0" hangingPunct="1">
        <a:defRPr sz="4949" kern="1200">
          <a:solidFill>
            <a:schemeClr val="tx1"/>
          </a:solidFill>
          <a:latin typeface="+mn-lt"/>
          <a:ea typeface="+mn-ea"/>
          <a:cs typeface="+mn-cs"/>
        </a:defRPr>
      </a:lvl1pPr>
      <a:lvl2pPr marL="1253891" algn="l" defTabSz="1253891" rtl="0" eaLnBrk="1" latinLnBrk="0" hangingPunct="1">
        <a:defRPr sz="4949" kern="1200">
          <a:solidFill>
            <a:schemeClr val="tx1"/>
          </a:solidFill>
          <a:latin typeface="+mn-lt"/>
          <a:ea typeface="+mn-ea"/>
          <a:cs typeface="+mn-cs"/>
        </a:defRPr>
      </a:lvl2pPr>
      <a:lvl3pPr marL="2507782" algn="l" defTabSz="1253891" rtl="0" eaLnBrk="1" latinLnBrk="0" hangingPunct="1">
        <a:defRPr sz="4949" kern="1200">
          <a:solidFill>
            <a:schemeClr val="tx1"/>
          </a:solidFill>
          <a:latin typeface="+mn-lt"/>
          <a:ea typeface="+mn-ea"/>
          <a:cs typeface="+mn-cs"/>
        </a:defRPr>
      </a:lvl3pPr>
      <a:lvl4pPr marL="3761672" algn="l" defTabSz="1253891" rtl="0" eaLnBrk="1" latinLnBrk="0" hangingPunct="1">
        <a:defRPr sz="4949" kern="1200">
          <a:solidFill>
            <a:schemeClr val="tx1"/>
          </a:solidFill>
          <a:latin typeface="+mn-lt"/>
          <a:ea typeface="+mn-ea"/>
          <a:cs typeface="+mn-cs"/>
        </a:defRPr>
      </a:lvl4pPr>
      <a:lvl5pPr marL="5015564" algn="l" defTabSz="1253891" rtl="0" eaLnBrk="1" latinLnBrk="0" hangingPunct="1">
        <a:defRPr sz="4949" kern="1200">
          <a:solidFill>
            <a:schemeClr val="tx1"/>
          </a:solidFill>
          <a:latin typeface="+mn-lt"/>
          <a:ea typeface="+mn-ea"/>
          <a:cs typeface="+mn-cs"/>
        </a:defRPr>
      </a:lvl5pPr>
      <a:lvl6pPr marL="6269454" algn="l" defTabSz="1253891" rtl="0" eaLnBrk="1" latinLnBrk="0" hangingPunct="1">
        <a:defRPr sz="4949" kern="1200">
          <a:solidFill>
            <a:schemeClr val="tx1"/>
          </a:solidFill>
          <a:latin typeface="+mn-lt"/>
          <a:ea typeface="+mn-ea"/>
          <a:cs typeface="+mn-cs"/>
        </a:defRPr>
      </a:lvl6pPr>
      <a:lvl7pPr marL="7523345" algn="l" defTabSz="1253891" rtl="0" eaLnBrk="1" latinLnBrk="0" hangingPunct="1">
        <a:defRPr sz="4949" kern="1200">
          <a:solidFill>
            <a:schemeClr val="tx1"/>
          </a:solidFill>
          <a:latin typeface="+mn-lt"/>
          <a:ea typeface="+mn-ea"/>
          <a:cs typeface="+mn-cs"/>
        </a:defRPr>
      </a:lvl7pPr>
      <a:lvl8pPr marL="8777236" algn="l" defTabSz="1253891" rtl="0" eaLnBrk="1" latinLnBrk="0" hangingPunct="1">
        <a:defRPr sz="4949" kern="1200">
          <a:solidFill>
            <a:schemeClr val="tx1"/>
          </a:solidFill>
          <a:latin typeface="+mn-lt"/>
          <a:ea typeface="+mn-ea"/>
          <a:cs typeface="+mn-cs"/>
        </a:defRPr>
      </a:lvl8pPr>
      <a:lvl9pPr marL="10031127" algn="l" defTabSz="1253891" rtl="0" eaLnBrk="1" latinLnBrk="0" hangingPunct="1">
        <a:defRPr sz="49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12"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chart" Target="../charts/chart3.xml"/><Relationship Id="rId5" Type="http://schemas.openxmlformats.org/officeDocument/2006/relationships/chart" Target="../charts/chart2.xml"/><Relationship Id="rId10" Type="http://schemas.microsoft.com/office/2007/relationships/diagramDrawing" Target="../diagrams/drawing1.xml"/><Relationship Id="rId4" Type="http://schemas.openxmlformats.org/officeDocument/2006/relationships/chart" Target="../charts/chart1.xml"/><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15190671" y="17642395"/>
            <a:ext cx="5124033" cy="553870"/>
          </a:xfrm>
          <a:prstGeom prst="rect">
            <a:avLst/>
          </a:prstGeom>
          <a:noFill/>
        </p:spPr>
        <p:txBody>
          <a:bodyPr wrap="square" rtlCol="0">
            <a:spAutoFit/>
          </a:bodyPr>
          <a:lstStyle/>
          <a:p>
            <a:pPr algn="ctr"/>
            <a:r>
              <a:rPr lang="en-US" sz="2999" b="1" dirty="0">
                <a:solidFill>
                  <a:srgbClr val="FFFFFF"/>
                </a:solidFill>
              </a:rPr>
              <a:t>Click on Graphs to Enlarge</a:t>
            </a:r>
          </a:p>
        </p:txBody>
      </p:sp>
      <p:sp>
        <p:nvSpPr>
          <p:cNvPr id="14" name="Rectangle 13">
            <a:extLst>
              <a:ext uri="{FF2B5EF4-FFF2-40B4-BE49-F238E27FC236}">
                <a16:creationId xmlns:a16="http://schemas.microsoft.com/office/drawing/2014/main" id="{2C074847-9769-D6FD-08EC-A612F9CFB188}"/>
              </a:ext>
            </a:extLst>
          </p:cNvPr>
          <p:cNvSpPr/>
          <p:nvPr/>
        </p:nvSpPr>
        <p:spPr>
          <a:xfrm>
            <a:off x="0" y="0"/>
            <a:ext cx="28100930" cy="2620978"/>
          </a:xfrm>
          <a:prstGeom prst="rect">
            <a:avLst/>
          </a:prstGeom>
          <a:solidFill>
            <a:srgbClr val="1E4D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949"/>
          </a:p>
        </p:txBody>
      </p:sp>
      <p:sp>
        <p:nvSpPr>
          <p:cNvPr id="15" name="Rectangle 5">
            <a:extLst>
              <a:ext uri="{FF2B5EF4-FFF2-40B4-BE49-F238E27FC236}">
                <a16:creationId xmlns:a16="http://schemas.microsoft.com/office/drawing/2014/main" id="{5B0E549E-76AF-66B8-6715-DADD041B9FAB}"/>
              </a:ext>
            </a:extLst>
          </p:cNvPr>
          <p:cNvSpPr>
            <a:spLocks noChangeArrowheads="1"/>
          </p:cNvSpPr>
          <p:nvPr/>
        </p:nvSpPr>
        <p:spPr bwMode="auto">
          <a:xfrm>
            <a:off x="545869" y="194799"/>
            <a:ext cx="13391091" cy="192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08" tIns="17101" rIns="34208" bIns="17101">
            <a:spAutoFit/>
          </a:bodyPr>
          <a:lstStyle>
            <a:lvl1pPr>
              <a:defRPr sz="2900">
                <a:solidFill>
                  <a:schemeClr val="tx1"/>
                </a:solidFill>
                <a:latin typeface="Arial Narrow" charset="0"/>
                <a:ea typeface="ＭＳ Ｐゴシック" charset="-128"/>
              </a:defRPr>
            </a:lvl1pPr>
            <a:lvl2pPr marL="37931725" indent="-37474525">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a:defRPr/>
            </a:pPr>
            <a:r>
              <a:rPr lang="en-US" altLang="en-US" sz="8500" dirty="0">
                <a:solidFill>
                  <a:srgbClr val="FFFFFF"/>
                </a:solidFill>
                <a:latin typeface="+mn-lt"/>
                <a:ea typeface="Arial" charset="0"/>
              </a:rPr>
              <a:t>Poster</a:t>
            </a:r>
            <a:r>
              <a:rPr lang="en-US" altLang="en-US" sz="4499" dirty="0">
                <a:solidFill>
                  <a:srgbClr val="FFFFFF"/>
                </a:solidFill>
                <a:latin typeface="+mn-lt"/>
                <a:ea typeface="Arial" charset="0"/>
              </a:rPr>
              <a:t> </a:t>
            </a:r>
            <a:r>
              <a:rPr lang="en-US" altLang="en-US" sz="8500" dirty="0">
                <a:solidFill>
                  <a:srgbClr val="FFFFFF"/>
                </a:solidFill>
                <a:latin typeface="+mn-lt"/>
                <a:ea typeface="Arial" charset="0"/>
              </a:rPr>
              <a:t>Title</a:t>
            </a:r>
            <a:r>
              <a:rPr lang="en-US" altLang="en-US" sz="4499" dirty="0">
                <a:solidFill>
                  <a:srgbClr val="FFFFFF"/>
                </a:solidFill>
                <a:latin typeface="+mn-lt"/>
                <a:ea typeface="Arial" charset="0"/>
              </a:rPr>
              <a:t> </a:t>
            </a:r>
          </a:p>
          <a:p>
            <a:pPr>
              <a:spcBef>
                <a:spcPts val="225"/>
              </a:spcBef>
              <a:spcAft>
                <a:spcPts val="675"/>
              </a:spcAft>
              <a:defRPr/>
            </a:pPr>
            <a:r>
              <a:rPr lang="en-US" altLang="en-US" sz="3600" dirty="0">
                <a:solidFill>
                  <a:srgbClr val="FFFFFF"/>
                </a:solidFill>
                <a:latin typeface="+mn-lt"/>
                <a:ea typeface="Arial" charset="0"/>
              </a:rPr>
              <a:t>Author’s names </a:t>
            </a:r>
          </a:p>
        </p:txBody>
      </p:sp>
      <p:pic>
        <p:nvPicPr>
          <p:cNvPr id="19" name="Picture 18" descr="A black background with white text&#10;&#10;Description automatically generated">
            <a:extLst>
              <a:ext uri="{FF2B5EF4-FFF2-40B4-BE49-F238E27FC236}">
                <a16:creationId xmlns:a16="http://schemas.microsoft.com/office/drawing/2014/main" id="{94E7EAD4-2841-651F-697E-6BE446CF12EF}"/>
              </a:ext>
            </a:extLst>
          </p:cNvPr>
          <p:cNvPicPr>
            <a:picLocks noChangeAspect="1"/>
          </p:cNvPicPr>
          <p:nvPr/>
        </p:nvPicPr>
        <p:blipFill>
          <a:blip r:embed="rId3"/>
          <a:stretch>
            <a:fillRect/>
          </a:stretch>
        </p:blipFill>
        <p:spPr>
          <a:xfrm>
            <a:off x="20348596" y="170043"/>
            <a:ext cx="6389753" cy="2036201"/>
          </a:xfrm>
          <a:prstGeom prst="rect">
            <a:avLst/>
          </a:prstGeom>
        </p:spPr>
      </p:pic>
      <p:sp>
        <p:nvSpPr>
          <p:cNvPr id="156" name="TextBox 1">
            <a:extLst>
              <a:ext uri="{FF2B5EF4-FFF2-40B4-BE49-F238E27FC236}">
                <a16:creationId xmlns:a16="http://schemas.microsoft.com/office/drawing/2014/main" id="{5987ACB3-EB33-0DB6-FFE2-AAF1DB5A534C}"/>
              </a:ext>
            </a:extLst>
          </p:cNvPr>
          <p:cNvSpPr txBox="1">
            <a:spLocks noChangeArrowheads="1"/>
          </p:cNvSpPr>
          <p:nvPr/>
        </p:nvSpPr>
        <p:spPr bwMode="auto">
          <a:xfrm>
            <a:off x="342818" y="5173578"/>
            <a:ext cx="3685290" cy="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defTabSz="1382205"/>
            <a:endParaRPr lang="en-US" altLang="en-US" sz="1087" dirty="0">
              <a:solidFill>
                <a:srgbClr val="666666"/>
              </a:solidFill>
              <a:latin typeface="Arial" charset="0"/>
              <a:ea typeface="Arial" charset="0"/>
            </a:endParaRPr>
          </a:p>
        </p:txBody>
      </p:sp>
      <p:sp>
        <p:nvSpPr>
          <p:cNvPr id="157" name="TextBox 3">
            <a:extLst>
              <a:ext uri="{FF2B5EF4-FFF2-40B4-BE49-F238E27FC236}">
                <a16:creationId xmlns:a16="http://schemas.microsoft.com/office/drawing/2014/main" id="{867F1355-7C81-3CBA-74D0-9C6EC4F168D2}"/>
              </a:ext>
            </a:extLst>
          </p:cNvPr>
          <p:cNvSpPr txBox="1">
            <a:spLocks noChangeArrowheads="1"/>
          </p:cNvSpPr>
          <p:nvPr/>
        </p:nvSpPr>
        <p:spPr bwMode="auto">
          <a:xfrm>
            <a:off x="340903" y="3012233"/>
            <a:ext cx="6037308" cy="6809213"/>
          </a:xfrm>
          <a:prstGeom prst="rect">
            <a:avLst/>
          </a:prstGeom>
          <a:solidFill>
            <a:srgbClr val="FFFFFF">
              <a:alpha val="63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pPr defTabSz="1382205">
              <a:spcAft>
                <a:spcPts val="450"/>
              </a:spcAft>
              <a:defRPr/>
            </a:pPr>
            <a:r>
              <a:rPr lang="en-US" sz="3600" b="1" kern="0" dirty="0">
                <a:solidFill>
                  <a:srgbClr val="1E4D2B"/>
                </a:solidFill>
                <a:latin typeface="Arial" panose="020B0604020202020204"/>
                <a:ea typeface="+mn-ea"/>
              </a:rPr>
              <a:t>Background</a:t>
            </a:r>
          </a:p>
          <a:p>
            <a:pPr defTabSz="1382205">
              <a:spcAft>
                <a:spcPts val="375"/>
              </a:spcAft>
              <a:defRPr/>
            </a:pPr>
            <a:r>
              <a:rPr lang="en-US" altLang="en-US" sz="2400" dirty="0">
                <a:latin typeface="Arial" panose="020B0604020202020204" pitchFamily="34" charset="0"/>
                <a:ea typeface="+mn-ea"/>
                <a:cs typeface="Arial" panose="020B0604020202020204" pitchFamily="34" charset="0"/>
              </a:rPr>
              <a:t>Mauris orci mi, varius id diam id, egestas auctor enim. Praesent ut massa nibh. Duis purus neque, facilisis cursus ultrices vel, ullamcorper ac augue. Donec semper lorem vitae urna pulvinar, in congue massa tristique. Sed in risus nibh. In nisl quam, aliquet sed nibh sit amet, </a:t>
            </a:r>
            <a:r>
              <a:rPr lang="en-US" altLang="en-US" sz="2400" dirty="0" err="1">
                <a:latin typeface="Arial" panose="020B0604020202020204" pitchFamily="34" charset="0"/>
                <a:ea typeface="+mn-ea"/>
                <a:cs typeface="Arial" panose="020B0604020202020204" pitchFamily="34" charset="0"/>
              </a:rPr>
              <a:t>faucibus</a:t>
            </a:r>
            <a:r>
              <a:rPr lang="en-US" altLang="en-US" sz="2400" dirty="0">
                <a:latin typeface="Arial" panose="020B0604020202020204" pitchFamily="34" charset="0"/>
                <a:ea typeface="+mn-ea"/>
                <a:cs typeface="Arial" panose="020B0604020202020204" pitchFamily="34" charset="0"/>
              </a:rPr>
              <a:t>.</a:t>
            </a:r>
          </a:p>
          <a:p>
            <a:pPr defTabSz="1382205">
              <a:spcAft>
                <a:spcPts val="375"/>
              </a:spcAft>
              <a:defRPr/>
            </a:pPr>
            <a:endParaRPr lang="en-US" altLang="en-US" sz="2400" dirty="0">
              <a:latin typeface="Arial" panose="020B0604020202020204" pitchFamily="34" charset="0"/>
              <a:ea typeface="+mn-ea"/>
              <a:cs typeface="Arial" panose="020B0604020202020204" pitchFamily="34" charset="0"/>
            </a:endParaRPr>
          </a:p>
          <a:p>
            <a:pPr defTabSz="1382205">
              <a:spcAft>
                <a:spcPts val="375"/>
              </a:spcAft>
              <a:defRPr/>
            </a:pPr>
            <a:r>
              <a:rPr lang="en-US" altLang="en-US" sz="2400" dirty="0" err="1">
                <a:latin typeface="Arial" panose="020B0604020202020204" pitchFamily="34" charset="0"/>
                <a:ea typeface="+mn-ea"/>
                <a:cs typeface="Arial" panose="020B0604020202020204" pitchFamily="34" charset="0"/>
              </a:rPr>
              <a:t>Mauris</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orci</a:t>
            </a:r>
            <a:r>
              <a:rPr lang="en-US" altLang="en-US" sz="2400" dirty="0">
                <a:latin typeface="Arial" panose="020B0604020202020204" pitchFamily="34" charset="0"/>
                <a:ea typeface="+mn-ea"/>
                <a:cs typeface="Arial" panose="020B0604020202020204" pitchFamily="34" charset="0"/>
              </a:rPr>
              <a:t> mi, </a:t>
            </a:r>
            <a:r>
              <a:rPr lang="en-US" altLang="en-US" sz="2400" dirty="0" err="1">
                <a:latin typeface="Arial" panose="020B0604020202020204" pitchFamily="34" charset="0"/>
                <a:ea typeface="+mn-ea"/>
                <a:cs typeface="Arial" panose="020B0604020202020204" pitchFamily="34" charset="0"/>
              </a:rPr>
              <a:t>varius</a:t>
            </a:r>
            <a:r>
              <a:rPr lang="en-US" altLang="en-US" sz="2400" dirty="0">
                <a:latin typeface="Arial" panose="020B0604020202020204" pitchFamily="34" charset="0"/>
                <a:ea typeface="+mn-ea"/>
                <a:cs typeface="Arial" panose="020B0604020202020204" pitchFamily="34" charset="0"/>
              </a:rPr>
              <a:t> id diam id, </a:t>
            </a:r>
            <a:r>
              <a:rPr lang="en-US" altLang="en-US" sz="2400" dirty="0" err="1">
                <a:latin typeface="Arial" panose="020B0604020202020204" pitchFamily="34" charset="0"/>
                <a:ea typeface="+mn-ea"/>
                <a:cs typeface="Arial" panose="020B0604020202020204" pitchFamily="34" charset="0"/>
              </a:rPr>
              <a:t>egestas</a:t>
            </a:r>
            <a:r>
              <a:rPr lang="en-US" altLang="en-US" sz="2400" dirty="0">
                <a:latin typeface="Arial" panose="020B0604020202020204" pitchFamily="34" charset="0"/>
                <a:ea typeface="+mn-ea"/>
                <a:cs typeface="Arial" panose="020B0604020202020204" pitchFamily="34" charset="0"/>
              </a:rPr>
              <a:t> auctor </a:t>
            </a:r>
            <a:r>
              <a:rPr lang="en-US" altLang="en-US" sz="2400" dirty="0" err="1">
                <a:latin typeface="Arial" panose="020B0604020202020204" pitchFamily="34" charset="0"/>
                <a:ea typeface="+mn-ea"/>
                <a:cs typeface="Arial" panose="020B0604020202020204" pitchFamily="34" charset="0"/>
              </a:rPr>
              <a:t>enim</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Praesent</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ut</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massa</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nibh</a:t>
            </a:r>
            <a:r>
              <a:rPr lang="en-US" altLang="en-US" sz="2400" dirty="0">
                <a:latin typeface="Arial" panose="020B0604020202020204" pitchFamily="34" charset="0"/>
                <a:ea typeface="+mn-ea"/>
                <a:cs typeface="Arial" panose="020B0604020202020204" pitchFamily="34" charset="0"/>
              </a:rPr>
              <a:t>. Duis </a:t>
            </a:r>
            <a:r>
              <a:rPr lang="en-US" altLang="en-US" sz="2400" dirty="0" err="1">
                <a:latin typeface="Arial" panose="020B0604020202020204" pitchFamily="34" charset="0"/>
                <a:ea typeface="+mn-ea"/>
                <a:cs typeface="Arial" panose="020B0604020202020204" pitchFamily="34" charset="0"/>
              </a:rPr>
              <a:t>purus</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neque</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facilisis</a:t>
            </a:r>
            <a:r>
              <a:rPr lang="en-US" altLang="en-US" sz="2400" dirty="0">
                <a:latin typeface="Arial" panose="020B0604020202020204" pitchFamily="34" charset="0"/>
                <a:ea typeface="+mn-ea"/>
                <a:cs typeface="Arial" panose="020B0604020202020204" pitchFamily="34" charset="0"/>
              </a:rPr>
              <a:t> cursus </a:t>
            </a:r>
            <a:r>
              <a:rPr lang="en-US" altLang="en-US" sz="2400" dirty="0" err="1">
                <a:latin typeface="Arial" panose="020B0604020202020204" pitchFamily="34" charset="0"/>
                <a:ea typeface="+mn-ea"/>
                <a:cs typeface="Arial" panose="020B0604020202020204" pitchFamily="34" charset="0"/>
              </a:rPr>
              <a:t>ultrices</a:t>
            </a:r>
            <a:r>
              <a:rPr lang="en-US" altLang="en-US" sz="2400" dirty="0">
                <a:latin typeface="Arial" panose="020B0604020202020204" pitchFamily="34" charset="0"/>
                <a:ea typeface="+mn-ea"/>
                <a:cs typeface="Arial" panose="020B0604020202020204" pitchFamily="34" charset="0"/>
              </a:rPr>
              <a:t> vel, </a:t>
            </a:r>
            <a:r>
              <a:rPr lang="en-US" altLang="en-US" sz="2400" dirty="0" err="1">
                <a:latin typeface="Arial" panose="020B0604020202020204" pitchFamily="34" charset="0"/>
                <a:ea typeface="+mn-ea"/>
                <a:cs typeface="Arial" panose="020B0604020202020204" pitchFamily="34" charset="0"/>
              </a:rPr>
              <a:t>ullamcorper</a:t>
            </a:r>
            <a:r>
              <a:rPr lang="en-US" altLang="en-US" sz="2400" dirty="0">
                <a:latin typeface="Arial" panose="020B0604020202020204" pitchFamily="34" charset="0"/>
                <a:ea typeface="+mn-ea"/>
                <a:cs typeface="Arial" panose="020B0604020202020204" pitchFamily="34" charset="0"/>
              </a:rPr>
              <a:t> ac </a:t>
            </a:r>
            <a:r>
              <a:rPr lang="en-US" altLang="en-US" sz="2400" dirty="0" err="1">
                <a:latin typeface="Arial" panose="020B0604020202020204" pitchFamily="34" charset="0"/>
                <a:ea typeface="+mn-ea"/>
                <a:cs typeface="Arial" panose="020B0604020202020204" pitchFamily="34" charset="0"/>
              </a:rPr>
              <a:t>augue</a:t>
            </a:r>
            <a:r>
              <a:rPr lang="en-US" altLang="en-US" sz="2400" dirty="0">
                <a:latin typeface="Arial" panose="020B0604020202020204" pitchFamily="34" charset="0"/>
                <a:ea typeface="+mn-ea"/>
                <a:cs typeface="Arial" panose="020B0604020202020204" pitchFamily="34" charset="0"/>
              </a:rPr>
              <a:t>. Donec semper lorem vitae </a:t>
            </a:r>
            <a:r>
              <a:rPr lang="en-US" altLang="en-US" sz="2400" dirty="0" err="1">
                <a:latin typeface="Arial" panose="020B0604020202020204" pitchFamily="34" charset="0"/>
                <a:ea typeface="+mn-ea"/>
                <a:cs typeface="Arial" panose="020B0604020202020204" pitchFamily="34" charset="0"/>
              </a:rPr>
              <a:t>urna</a:t>
            </a:r>
            <a:r>
              <a:rPr lang="en-US" altLang="en-US" sz="2400" dirty="0">
                <a:latin typeface="Arial" panose="020B0604020202020204" pitchFamily="34" charset="0"/>
                <a:ea typeface="+mn-ea"/>
                <a:cs typeface="Arial" panose="020B0604020202020204" pitchFamily="34" charset="0"/>
              </a:rPr>
              <a:t> pulvinar, in </a:t>
            </a:r>
            <a:r>
              <a:rPr lang="en-US" altLang="en-US" sz="2400" dirty="0" err="1">
                <a:latin typeface="Arial" panose="020B0604020202020204" pitchFamily="34" charset="0"/>
                <a:ea typeface="+mn-ea"/>
                <a:cs typeface="Arial" panose="020B0604020202020204" pitchFamily="34" charset="0"/>
              </a:rPr>
              <a:t>congue</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massa</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tristique</a:t>
            </a:r>
            <a:r>
              <a:rPr lang="en-US" altLang="en-US" sz="2400" dirty="0">
                <a:latin typeface="Arial" panose="020B0604020202020204" pitchFamily="34" charset="0"/>
                <a:ea typeface="+mn-ea"/>
                <a:cs typeface="Arial" panose="020B0604020202020204" pitchFamily="34" charset="0"/>
              </a:rPr>
              <a:t>. Sed in </a:t>
            </a:r>
            <a:r>
              <a:rPr lang="en-US" altLang="en-US" sz="2400" dirty="0" err="1">
                <a:latin typeface="Arial" panose="020B0604020202020204" pitchFamily="34" charset="0"/>
                <a:ea typeface="+mn-ea"/>
                <a:cs typeface="Arial" panose="020B0604020202020204" pitchFamily="34" charset="0"/>
              </a:rPr>
              <a:t>risus</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nibh</a:t>
            </a:r>
            <a:r>
              <a:rPr lang="en-US" altLang="en-US" sz="2400" dirty="0">
                <a:latin typeface="Arial" panose="020B0604020202020204" pitchFamily="34" charset="0"/>
                <a:ea typeface="+mn-ea"/>
                <a:cs typeface="Arial" panose="020B0604020202020204" pitchFamily="34" charset="0"/>
              </a:rPr>
              <a:t>. In </a:t>
            </a:r>
            <a:r>
              <a:rPr lang="en-US" altLang="en-US" sz="2400" dirty="0" err="1">
                <a:latin typeface="Arial" panose="020B0604020202020204" pitchFamily="34" charset="0"/>
                <a:ea typeface="+mn-ea"/>
                <a:cs typeface="Arial" panose="020B0604020202020204" pitchFamily="34" charset="0"/>
              </a:rPr>
              <a:t>nisl</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quam</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aliquet</a:t>
            </a:r>
            <a:r>
              <a:rPr lang="en-US" altLang="en-US" sz="2400" dirty="0">
                <a:latin typeface="Arial" panose="020B0604020202020204" pitchFamily="34" charset="0"/>
                <a:ea typeface="+mn-ea"/>
                <a:cs typeface="Arial" panose="020B0604020202020204" pitchFamily="34" charset="0"/>
              </a:rPr>
              <a:t> sed </a:t>
            </a:r>
            <a:r>
              <a:rPr lang="en-US" altLang="en-US" sz="2400" dirty="0" err="1">
                <a:latin typeface="Arial" panose="020B0604020202020204" pitchFamily="34" charset="0"/>
                <a:ea typeface="+mn-ea"/>
                <a:cs typeface="Arial" panose="020B0604020202020204" pitchFamily="34" charset="0"/>
              </a:rPr>
              <a:t>nibh</a:t>
            </a:r>
            <a:r>
              <a:rPr lang="en-US" altLang="en-US" sz="2400" dirty="0">
                <a:latin typeface="Arial" panose="020B0604020202020204" pitchFamily="34" charset="0"/>
                <a:ea typeface="+mn-ea"/>
                <a:cs typeface="Arial" panose="020B0604020202020204" pitchFamily="34" charset="0"/>
              </a:rPr>
              <a:t> sit </a:t>
            </a:r>
            <a:r>
              <a:rPr lang="en-US" altLang="en-US" sz="2400" dirty="0" err="1">
                <a:latin typeface="Arial" panose="020B0604020202020204" pitchFamily="34" charset="0"/>
                <a:ea typeface="+mn-ea"/>
                <a:cs typeface="Arial" panose="020B0604020202020204" pitchFamily="34" charset="0"/>
              </a:rPr>
              <a:t>amet</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faucibus</a:t>
            </a:r>
            <a:r>
              <a:rPr lang="en-US" altLang="en-US" sz="2400" dirty="0">
                <a:latin typeface="Arial" panose="020B0604020202020204" pitchFamily="34" charset="0"/>
                <a:ea typeface="+mn-ea"/>
                <a:cs typeface="Arial" panose="020B0604020202020204" pitchFamily="34" charset="0"/>
              </a:rPr>
              <a:t>.</a:t>
            </a:r>
          </a:p>
          <a:p>
            <a:pPr defTabSz="1382205">
              <a:spcAft>
                <a:spcPts val="375"/>
              </a:spcAft>
              <a:defRPr/>
            </a:pPr>
            <a:endParaRPr lang="en-US" altLang="en-US" sz="2400" dirty="0">
              <a:latin typeface="Arial" panose="020B0604020202020204" pitchFamily="34" charset="0"/>
              <a:ea typeface="+mn-ea"/>
              <a:cs typeface="Arial" panose="020B0604020202020204" pitchFamily="34" charset="0"/>
            </a:endParaRPr>
          </a:p>
        </p:txBody>
      </p:sp>
      <p:sp>
        <p:nvSpPr>
          <p:cNvPr id="158" name="TextBox 157">
            <a:extLst>
              <a:ext uri="{FF2B5EF4-FFF2-40B4-BE49-F238E27FC236}">
                <a16:creationId xmlns:a16="http://schemas.microsoft.com/office/drawing/2014/main" id="{35DFCF63-57B0-D061-96DE-2AF6D0B43683}"/>
              </a:ext>
            </a:extLst>
          </p:cNvPr>
          <p:cNvSpPr txBox="1"/>
          <p:nvPr/>
        </p:nvSpPr>
        <p:spPr>
          <a:xfrm>
            <a:off x="332700" y="10303425"/>
            <a:ext cx="5755090" cy="8825493"/>
          </a:xfrm>
          <a:prstGeom prst="rect">
            <a:avLst/>
          </a:prstGeom>
          <a:solidFill>
            <a:srgbClr val="FFFFFF">
              <a:alpha val="63000"/>
            </a:srgbClr>
          </a:solidFill>
          <a:effectLst/>
        </p:spPr>
        <p:txBody>
          <a:bodyPr wrap="square">
            <a:spAutoFit/>
          </a:bodyPr>
          <a:lstStyle/>
          <a:p>
            <a:pPr defTabSz="1382205">
              <a:spcAft>
                <a:spcPts val="450"/>
              </a:spcAft>
              <a:defRPr/>
            </a:pPr>
            <a:r>
              <a:rPr lang="en-US" sz="3600" b="1" kern="0" dirty="0">
                <a:solidFill>
                  <a:srgbClr val="1E4D2B"/>
                </a:solidFill>
                <a:latin typeface="Arial" panose="020B0604020202020204"/>
              </a:rPr>
              <a:t>Activities/Implementation</a:t>
            </a:r>
          </a:p>
          <a:p>
            <a:pPr defTabSz="1382205">
              <a:spcAft>
                <a:spcPts val="375"/>
              </a:spcAft>
              <a:defRPr/>
            </a:pPr>
            <a:r>
              <a:rPr lang="en-US" sz="2400" dirty="0" err="1">
                <a:latin typeface="Arial" panose="020B0604020202020204" pitchFamily="34" charset="0"/>
                <a:cs typeface="Arial" panose="020B0604020202020204" pitchFamily="34" charset="0"/>
              </a:rPr>
              <a:t>Mauris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orci</a:t>
            </a:r>
            <a:r>
              <a:rPr lang="en-US" sz="2400" dirty="0">
                <a:latin typeface="Arial" panose="020B0604020202020204" pitchFamily="34" charset="0"/>
                <a:cs typeface="Arial" panose="020B0604020202020204" pitchFamily="34" charset="0"/>
              </a:rPr>
              <a:t> mi, </a:t>
            </a:r>
            <a:r>
              <a:rPr lang="en-US" sz="2400" dirty="0" err="1">
                <a:latin typeface="Arial" panose="020B0604020202020204" pitchFamily="34" charset="0"/>
                <a:cs typeface="Arial" panose="020B0604020202020204" pitchFamily="34" charset="0"/>
              </a:rPr>
              <a:t>varius</a:t>
            </a:r>
            <a:r>
              <a:rPr lang="en-US" sz="2400" dirty="0">
                <a:latin typeface="Arial" panose="020B0604020202020204" pitchFamily="34" charset="0"/>
                <a:cs typeface="Arial" panose="020B0604020202020204" pitchFamily="34" charset="0"/>
              </a:rPr>
              <a:t> id diam id, </a:t>
            </a:r>
            <a:r>
              <a:rPr lang="en-US" sz="2400" dirty="0" err="1">
                <a:latin typeface="Arial" panose="020B0604020202020204" pitchFamily="34" charset="0"/>
                <a:cs typeface="Arial" panose="020B0604020202020204" pitchFamily="34" charset="0"/>
              </a:rPr>
              <a:t>egestas</a:t>
            </a:r>
            <a:r>
              <a:rPr lang="en-US" sz="2400" dirty="0">
                <a:latin typeface="Arial" panose="020B0604020202020204" pitchFamily="34" charset="0"/>
                <a:cs typeface="Arial" panose="020B0604020202020204" pitchFamily="34" charset="0"/>
              </a:rPr>
              <a:t> auctor </a:t>
            </a:r>
            <a:r>
              <a:rPr lang="en-US" sz="2400" dirty="0" err="1">
                <a:latin typeface="Arial" panose="020B0604020202020204" pitchFamily="34" charset="0"/>
                <a:cs typeface="Arial" panose="020B0604020202020204" pitchFamily="34" charset="0"/>
              </a:rPr>
              <a:t>enim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Praesent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massa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nibh</a:t>
            </a:r>
            <a:r>
              <a:rPr lang="en-US" sz="2400" dirty="0">
                <a:latin typeface="Arial" panose="020B0604020202020204" pitchFamily="34" charset="0"/>
                <a:cs typeface="Arial" panose="020B0604020202020204" pitchFamily="34" charset="0"/>
              </a:rPr>
              <a:t>. Duis </a:t>
            </a:r>
            <a:r>
              <a:rPr lang="en-US" sz="2400" dirty="0" err="1">
                <a:latin typeface="Arial" panose="020B0604020202020204" pitchFamily="34" charset="0"/>
                <a:cs typeface="Arial" panose="020B0604020202020204" pitchFamily="34" charset="0"/>
              </a:rPr>
              <a:t>purus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neque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facilisis</a:t>
            </a:r>
            <a:r>
              <a:rPr lang="en-US" sz="2400" dirty="0">
                <a:latin typeface="Arial" panose="020B0604020202020204" pitchFamily="34" charset="0"/>
                <a:cs typeface="Arial" panose="020B0604020202020204" pitchFamily="34" charset="0"/>
              </a:rPr>
              <a:t> cursus </a:t>
            </a:r>
            <a:r>
              <a:rPr lang="en-US" sz="2400" dirty="0" err="1">
                <a:latin typeface="Arial" panose="020B0604020202020204" pitchFamily="34" charset="0"/>
                <a:cs typeface="Arial" panose="020B0604020202020204" pitchFamily="34" charset="0"/>
              </a:rPr>
              <a:t>ultrices</a:t>
            </a:r>
            <a:r>
              <a:rPr lang="en-US" sz="2400" dirty="0">
                <a:latin typeface="Arial" panose="020B0604020202020204" pitchFamily="34" charset="0"/>
                <a:cs typeface="Arial" panose="020B0604020202020204" pitchFamily="34" charset="0"/>
              </a:rPr>
              <a:t> vel, </a:t>
            </a:r>
            <a:r>
              <a:rPr lang="en-US" sz="2400" dirty="0" err="1">
                <a:latin typeface="Arial" panose="020B0604020202020204" pitchFamily="34" charset="0"/>
                <a:cs typeface="Arial" panose="020B0604020202020204" pitchFamily="34" charset="0"/>
              </a:rPr>
              <a:t>ullamcorper</a:t>
            </a:r>
            <a:r>
              <a:rPr lang="en-US" sz="2400" dirty="0">
                <a:latin typeface="Arial" panose="020B0604020202020204" pitchFamily="34" charset="0"/>
                <a:cs typeface="Arial" panose="020B0604020202020204" pitchFamily="34" charset="0"/>
              </a:rPr>
              <a:t> ac </a:t>
            </a:r>
            <a:r>
              <a:rPr lang="en-US" sz="2400" dirty="0" err="1">
                <a:latin typeface="Arial" panose="020B0604020202020204" pitchFamily="34" charset="0"/>
                <a:cs typeface="Arial" panose="020B0604020202020204" pitchFamily="34" charset="0"/>
              </a:rPr>
              <a:t>augue</a:t>
            </a:r>
            <a:r>
              <a:rPr lang="en-US" sz="2400" dirty="0">
                <a:latin typeface="Arial" panose="020B0604020202020204" pitchFamily="34" charset="0"/>
                <a:cs typeface="Arial" panose="020B0604020202020204" pitchFamily="34" charset="0"/>
              </a:rPr>
              <a:t>. Donec semper lorem vitae </a:t>
            </a:r>
            <a:r>
              <a:rPr lang="en-US" sz="2400" dirty="0" err="1">
                <a:latin typeface="Arial" panose="020B0604020202020204" pitchFamily="34" charset="0"/>
                <a:cs typeface="Arial" panose="020B0604020202020204" pitchFamily="34" charset="0"/>
              </a:rPr>
              <a:t>urna</a:t>
            </a:r>
            <a:r>
              <a:rPr lang="en-US" sz="2400" dirty="0">
                <a:latin typeface="Arial" panose="020B0604020202020204" pitchFamily="34" charset="0"/>
                <a:cs typeface="Arial" panose="020B0604020202020204" pitchFamily="34" charset="0"/>
              </a:rPr>
              <a:t> pulvinar, in </a:t>
            </a:r>
            <a:r>
              <a:rPr lang="en-US" sz="2400" dirty="0" err="1">
                <a:latin typeface="Arial" panose="020B0604020202020204" pitchFamily="34" charset="0"/>
                <a:cs typeface="Arial" panose="020B0604020202020204" pitchFamily="34" charset="0"/>
              </a:rPr>
              <a:t>congue</a:t>
            </a:r>
            <a:endParaRPr lang="en-US" sz="2400" dirty="0">
              <a:latin typeface="Arial" panose="020B0604020202020204" pitchFamily="34" charset="0"/>
              <a:cs typeface="Arial" panose="020B0604020202020204" pitchFamily="34" charset="0"/>
            </a:endParaRPr>
          </a:p>
          <a:p>
            <a:pPr defTabSz="1382205">
              <a:spcAft>
                <a:spcPts val="375"/>
              </a:spcAft>
              <a:defRPr/>
            </a:pPr>
            <a:endParaRPr lang="en-US" sz="2400" dirty="0">
              <a:latin typeface="Arial" panose="020B0604020202020204" pitchFamily="34" charset="0"/>
              <a:cs typeface="Arial" panose="020B0604020202020204" pitchFamily="34" charset="0"/>
            </a:endParaRPr>
          </a:p>
          <a:p>
            <a:pPr defTabSz="1382205">
              <a:spcBef>
                <a:spcPts val="450"/>
              </a:spcBef>
              <a:spcAft>
                <a:spcPts val="300"/>
              </a:spcAft>
              <a:defRPr/>
            </a:pPr>
            <a:r>
              <a:rPr lang="en-US" sz="2400" b="1" kern="0" dirty="0">
                <a:solidFill>
                  <a:srgbClr val="1E4D2B"/>
                </a:solidFill>
                <a:latin typeface="Arial" charset="0"/>
                <a:cs typeface="Arial" charset="0"/>
              </a:rPr>
              <a:t>MAURIS ORCI VARIUS ID DIAM</a:t>
            </a:r>
          </a:p>
          <a:p>
            <a:pPr marL="342809" lvl="1" indent="-171404" defTabSz="1382205">
              <a:buClr>
                <a:srgbClr val="82C503"/>
              </a:buClr>
              <a:buSzPct val="125000"/>
              <a:buFont typeface="Arial" charset="0"/>
              <a:buChar char="•"/>
              <a:defRPr/>
            </a:pPr>
            <a:r>
              <a:rPr lang="en-US" sz="2400" dirty="0">
                <a:latin typeface="Arial" panose="020B0604020202020204" pitchFamily="34" charset="0"/>
                <a:cs typeface="Arial" panose="020B0604020202020204" pitchFamily="34" charset="0"/>
              </a:rPr>
              <a:t>Sed in </a:t>
            </a:r>
            <a:r>
              <a:rPr lang="en-US" sz="2400" dirty="0" err="1">
                <a:latin typeface="Arial" panose="020B0604020202020204" pitchFamily="34" charset="0"/>
                <a:cs typeface="Arial" panose="020B0604020202020204" pitchFamily="34" charset="0"/>
              </a:rPr>
              <a:t>risus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nibh</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nisl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aliquet</a:t>
            </a:r>
            <a:r>
              <a:rPr lang="en-US" sz="2400" dirty="0">
                <a:latin typeface="Arial" panose="020B0604020202020204" pitchFamily="34" charset="0"/>
                <a:cs typeface="Arial" panose="020B0604020202020204" pitchFamily="34" charset="0"/>
              </a:rPr>
              <a:t> sed </a:t>
            </a:r>
            <a:r>
              <a:rPr lang="en-US" sz="2400" dirty="0" err="1">
                <a:latin typeface="Arial" panose="020B0604020202020204" pitchFamily="34" charset="0"/>
                <a:cs typeface="Arial" panose="020B0604020202020204" pitchFamily="34" charset="0"/>
              </a:rPr>
              <a:t>nibh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sitamet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faucibus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placerat</a:t>
            </a:r>
            <a:r>
              <a:rPr lang="en-US" sz="2400" dirty="0">
                <a:latin typeface="Arial" panose="020B0604020202020204" pitchFamily="34" charset="0"/>
                <a:cs typeface="Arial" panose="020B0604020202020204" pitchFamily="34" charset="0"/>
              </a:rPr>
              <a:t> dui. </a:t>
            </a:r>
          </a:p>
          <a:p>
            <a:pPr marL="342809" lvl="1" indent="-171404" defTabSz="1382205">
              <a:spcAft>
                <a:spcPts val="375"/>
              </a:spcAft>
              <a:buClr>
                <a:srgbClr val="82C503"/>
              </a:buClr>
              <a:buSzPct val="125000"/>
              <a:buFont typeface="Arial" charset="0"/>
              <a:buChar char="•"/>
              <a:defRPr/>
            </a:pPr>
            <a:r>
              <a:rPr lang="en-US" sz="2400" dirty="0" err="1">
                <a:latin typeface="Arial" panose="020B0604020202020204" pitchFamily="34" charset="0"/>
                <a:cs typeface="Arial" panose="020B0604020202020204" pitchFamily="34" charset="0"/>
              </a:rPr>
              <a:t>Fusce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augue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scelerisque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luctus</a:t>
            </a:r>
            <a:r>
              <a:rPr lang="en-US" sz="2400" dirty="0">
                <a:latin typeface="Arial" panose="020B0604020202020204" pitchFamily="34" charset="0"/>
                <a:cs typeface="Arial" panose="020B0604020202020204" pitchFamily="34" charset="0"/>
              </a:rPr>
              <a:t> rum sed,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ut</a:t>
            </a:r>
            <a:r>
              <a:rPr lang="en-US" sz="2400" dirty="0">
                <a:latin typeface="Arial" panose="020B0604020202020204" pitchFamily="34" charset="0"/>
                <a:cs typeface="Arial" panose="020B0604020202020204" pitchFamily="34" charset="0"/>
              </a:rPr>
              <a:t> in pulvinar </a:t>
            </a:r>
            <a:r>
              <a:rPr lang="en-US" sz="2400" dirty="0" err="1">
                <a:latin typeface="Arial" panose="020B0604020202020204" pitchFamily="34" charset="0"/>
                <a:cs typeface="Arial" panose="020B0604020202020204" pitchFamily="34" charset="0"/>
              </a:rPr>
              <a:t>urna</a:t>
            </a:r>
            <a:r>
              <a:rPr lang="en-US" sz="2400" dirty="0">
                <a:latin typeface="Arial" panose="020B0604020202020204" pitchFamily="34" charset="0"/>
                <a:cs typeface="Arial" panose="020B0604020202020204" pitchFamily="34" charset="0"/>
              </a:rPr>
              <a:t> in eros </a:t>
            </a:r>
            <a:r>
              <a:rPr lang="en-US" sz="2400" dirty="0" err="1">
                <a:latin typeface="Arial" panose="020B0604020202020204" pitchFamily="34" charset="0"/>
                <a:cs typeface="Arial" panose="020B0604020202020204" pitchFamily="34" charset="0"/>
              </a:rPr>
              <a:t>posuere</a:t>
            </a:r>
            <a:r>
              <a:rPr lang="en-US" sz="2400" dirty="0">
                <a:latin typeface="Arial" panose="020B0604020202020204" pitchFamily="34" charset="0"/>
                <a:cs typeface="Arial" panose="020B0604020202020204" pitchFamily="34" charset="0"/>
              </a:rPr>
              <a:t>.</a:t>
            </a:r>
          </a:p>
          <a:p>
            <a:pPr marL="342809" lvl="1" indent="-171404" defTabSz="1382205">
              <a:spcAft>
                <a:spcPts val="375"/>
              </a:spcAft>
              <a:buClr>
                <a:srgbClr val="82C503"/>
              </a:buClr>
              <a:buSzPct val="125000"/>
              <a:buFont typeface="Arial" charset="0"/>
              <a:buChar char="•"/>
              <a:defRPr/>
            </a:pPr>
            <a:r>
              <a:rPr lang="en-US" sz="2400" dirty="0" err="1">
                <a:latin typeface="Arial" panose="020B0604020202020204" pitchFamily="34" charset="0"/>
                <a:cs typeface="Arial" panose="020B0604020202020204" pitchFamily="34" charset="0"/>
              </a:rPr>
              <a:t>Fusce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augue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scelerisque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luctus</a:t>
            </a:r>
            <a:r>
              <a:rPr lang="en-US" sz="2400" dirty="0">
                <a:latin typeface="Arial" panose="020B0604020202020204" pitchFamily="34" charset="0"/>
                <a:cs typeface="Arial" panose="020B0604020202020204" pitchFamily="34" charset="0"/>
              </a:rPr>
              <a:t> rum sed,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ut</a:t>
            </a:r>
            <a:r>
              <a:rPr lang="en-US" sz="2400" dirty="0">
                <a:latin typeface="Arial" panose="020B0604020202020204" pitchFamily="34" charset="0"/>
                <a:cs typeface="Arial" panose="020B0604020202020204" pitchFamily="34" charset="0"/>
              </a:rPr>
              <a:t> in pulvinar </a:t>
            </a:r>
            <a:r>
              <a:rPr lang="en-US" sz="2400" dirty="0" err="1">
                <a:latin typeface="Arial" panose="020B0604020202020204" pitchFamily="34" charset="0"/>
                <a:cs typeface="Arial" panose="020B0604020202020204" pitchFamily="34" charset="0"/>
              </a:rPr>
              <a:t>urna</a:t>
            </a:r>
            <a:r>
              <a:rPr lang="en-US" sz="2400" dirty="0">
                <a:latin typeface="Arial" panose="020B0604020202020204" pitchFamily="34" charset="0"/>
                <a:cs typeface="Arial" panose="020B0604020202020204" pitchFamily="34" charset="0"/>
              </a:rPr>
              <a:t> in eros </a:t>
            </a:r>
            <a:r>
              <a:rPr lang="en-US" sz="2400" dirty="0" err="1">
                <a:latin typeface="Arial" panose="020B0604020202020204" pitchFamily="34" charset="0"/>
                <a:cs typeface="Arial" panose="020B0604020202020204" pitchFamily="34" charset="0"/>
              </a:rPr>
              <a:t>posuere</a:t>
            </a:r>
            <a:r>
              <a:rPr lang="en-US" sz="2400" dirty="0">
                <a:latin typeface="Arial" panose="020B0604020202020204" pitchFamily="34" charset="0"/>
                <a:cs typeface="Arial" panose="020B0604020202020204" pitchFamily="34" charset="0"/>
              </a:rPr>
              <a:t>.</a:t>
            </a:r>
          </a:p>
          <a:p>
            <a:pPr marL="342809" lvl="1" indent="-171404" defTabSz="1382205">
              <a:spcAft>
                <a:spcPts val="375"/>
              </a:spcAft>
              <a:buClr>
                <a:srgbClr val="82C503"/>
              </a:buClr>
              <a:buSzPct val="125000"/>
              <a:buFont typeface="Arial" charset="0"/>
              <a:buChar char="•"/>
              <a:defRPr/>
            </a:pPr>
            <a:r>
              <a:rPr lang="en-US" sz="2400" dirty="0" err="1">
                <a:latin typeface="Arial" panose="020B0604020202020204" pitchFamily="34" charset="0"/>
                <a:cs typeface="Arial" panose="020B0604020202020204" pitchFamily="34" charset="0"/>
              </a:rPr>
              <a:t>Fusce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augue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scelerisque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luctus</a:t>
            </a:r>
            <a:r>
              <a:rPr lang="en-US" sz="2400" dirty="0">
                <a:latin typeface="Arial" panose="020B0604020202020204" pitchFamily="34" charset="0"/>
                <a:cs typeface="Arial" panose="020B0604020202020204" pitchFamily="34" charset="0"/>
              </a:rPr>
              <a:t> rum sed,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ut</a:t>
            </a:r>
            <a:r>
              <a:rPr lang="en-US" sz="2400" dirty="0">
                <a:latin typeface="Arial" panose="020B0604020202020204" pitchFamily="34" charset="0"/>
                <a:cs typeface="Arial" panose="020B0604020202020204" pitchFamily="34" charset="0"/>
              </a:rPr>
              <a:t> in pulvinar </a:t>
            </a:r>
            <a:r>
              <a:rPr lang="en-US" sz="2400" dirty="0" err="1">
                <a:latin typeface="Arial" panose="020B0604020202020204" pitchFamily="34" charset="0"/>
                <a:cs typeface="Arial" panose="020B0604020202020204" pitchFamily="34" charset="0"/>
              </a:rPr>
              <a:t>urna</a:t>
            </a:r>
            <a:r>
              <a:rPr lang="en-US" sz="2400" dirty="0">
                <a:latin typeface="Arial" panose="020B0604020202020204" pitchFamily="34" charset="0"/>
                <a:cs typeface="Arial" panose="020B0604020202020204" pitchFamily="34" charset="0"/>
              </a:rPr>
              <a:t> in eros </a:t>
            </a:r>
            <a:r>
              <a:rPr lang="en-US" sz="2400" dirty="0" err="1">
                <a:latin typeface="Arial" panose="020B0604020202020204" pitchFamily="34" charset="0"/>
                <a:cs typeface="Arial" panose="020B0604020202020204" pitchFamily="34" charset="0"/>
              </a:rPr>
              <a:t>posuere</a:t>
            </a:r>
            <a:r>
              <a:rPr lang="en-US" sz="2400" dirty="0">
                <a:latin typeface="Arial" panose="020B0604020202020204" pitchFamily="34" charset="0"/>
                <a:cs typeface="Arial" panose="020B0604020202020204" pitchFamily="34" charset="0"/>
              </a:rPr>
              <a:t>.</a:t>
            </a:r>
          </a:p>
          <a:p>
            <a:pPr marL="342809" lvl="1" indent="-171404" defTabSz="1382205">
              <a:spcAft>
                <a:spcPts val="375"/>
              </a:spcAft>
              <a:buClr>
                <a:srgbClr val="82C503"/>
              </a:buClr>
              <a:buSzPct val="125000"/>
              <a:buFont typeface="Arial" charset="0"/>
              <a:buChar char="•"/>
              <a:defRPr/>
            </a:pPr>
            <a:endParaRPr lang="en-US" sz="2400" dirty="0">
              <a:latin typeface="Arial" panose="020B0604020202020204" pitchFamily="34" charset="0"/>
              <a:cs typeface="Arial" panose="020B0604020202020204" pitchFamily="34" charset="0"/>
            </a:endParaRPr>
          </a:p>
        </p:txBody>
      </p:sp>
      <p:graphicFrame>
        <p:nvGraphicFramePr>
          <p:cNvPr id="159" name="Chart Placeholder 14">
            <a:extLst>
              <a:ext uri="{FF2B5EF4-FFF2-40B4-BE49-F238E27FC236}">
                <a16:creationId xmlns:a16="http://schemas.microsoft.com/office/drawing/2014/main" id="{B458ABB4-E2C6-955F-B836-292C3B595071}"/>
              </a:ext>
            </a:extLst>
          </p:cNvPr>
          <p:cNvGraphicFramePr>
            <a:graphicFrameLocks/>
          </p:cNvGraphicFramePr>
          <p:nvPr>
            <p:extLst>
              <p:ext uri="{D42A27DB-BD31-4B8C-83A1-F6EECF244321}">
                <p14:modId xmlns:p14="http://schemas.microsoft.com/office/powerpoint/2010/main" val="3576314788"/>
              </p:ext>
            </p:extLst>
          </p:nvPr>
        </p:nvGraphicFramePr>
        <p:xfrm>
          <a:off x="21731647" y="12340642"/>
          <a:ext cx="5361064" cy="35619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0" name="Chart 4">
            <a:extLst>
              <a:ext uri="{FF2B5EF4-FFF2-40B4-BE49-F238E27FC236}">
                <a16:creationId xmlns:a16="http://schemas.microsoft.com/office/drawing/2014/main" id="{BCA3A833-A72A-B3D9-8308-BA6E3DE00DF4}"/>
              </a:ext>
            </a:extLst>
          </p:cNvPr>
          <p:cNvGraphicFramePr>
            <a:graphicFrameLocks/>
          </p:cNvGraphicFramePr>
          <p:nvPr>
            <p:extLst>
              <p:ext uri="{D42A27DB-BD31-4B8C-83A1-F6EECF244321}">
                <p14:modId xmlns:p14="http://schemas.microsoft.com/office/powerpoint/2010/main" val="2507838175"/>
              </p:ext>
            </p:extLst>
          </p:nvPr>
        </p:nvGraphicFramePr>
        <p:xfrm>
          <a:off x="8526773" y="13552380"/>
          <a:ext cx="3450788" cy="2350244"/>
        </p:xfrm>
        <a:graphic>
          <a:graphicData uri="http://schemas.openxmlformats.org/drawingml/2006/chart">
            <c:chart xmlns:c="http://schemas.openxmlformats.org/drawingml/2006/chart" xmlns:r="http://schemas.openxmlformats.org/officeDocument/2006/relationships" r:id="rId5"/>
          </a:graphicData>
        </a:graphic>
      </p:graphicFrame>
      <p:sp>
        <p:nvSpPr>
          <p:cNvPr id="162" name="Freeform 13">
            <a:extLst>
              <a:ext uri="{FF2B5EF4-FFF2-40B4-BE49-F238E27FC236}">
                <a16:creationId xmlns:a16="http://schemas.microsoft.com/office/drawing/2014/main" id="{FE0ACD23-790D-B275-2FC4-42CE4827AFE0}"/>
              </a:ext>
            </a:extLst>
          </p:cNvPr>
          <p:cNvSpPr/>
          <p:nvPr/>
        </p:nvSpPr>
        <p:spPr>
          <a:xfrm>
            <a:off x="10771069" y="9315321"/>
            <a:ext cx="65201" cy="679415"/>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FFFFFF"/>
          </a:solidFill>
          <a:ln w="12700" cap="flat" cmpd="sng" algn="ctr">
            <a:solidFill>
              <a:srgbClr val="FFFFFF"/>
            </a:solidFill>
            <a:prstDash val="solid"/>
            <a:miter lim="800000"/>
          </a:ln>
          <a:effectLst/>
        </p:spPr>
        <p:txBody>
          <a:bodyPr anchor="ctr"/>
          <a:lstStyle/>
          <a:p>
            <a:pPr algn="ctr" defTabSz="1382205">
              <a:defRPr/>
            </a:pPr>
            <a:endParaRPr lang="en-US" sz="1361" kern="0" dirty="0">
              <a:solidFill>
                <a:srgbClr val="FFFFFF"/>
              </a:solidFill>
              <a:latin typeface="Arial" panose="020B0604020202020204"/>
            </a:endParaRPr>
          </a:p>
        </p:txBody>
      </p:sp>
      <p:sp>
        <p:nvSpPr>
          <p:cNvPr id="163" name="Freeform 14">
            <a:extLst>
              <a:ext uri="{FF2B5EF4-FFF2-40B4-BE49-F238E27FC236}">
                <a16:creationId xmlns:a16="http://schemas.microsoft.com/office/drawing/2014/main" id="{A594C518-9B27-F957-D079-186268C418B5}"/>
              </a:ext>
            </a:extLst>
          </p:cNvPr>
          <p:cNvSpPr/>
          <p:nvPr/>
        </p:nvSpPr>
        <p:spPr>
          <a:xfrm rot="10800000">
            <a:off x="12065154" y="9314011"/>
            <a:ext cx="83954" cy="64077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FFFFFF"/>
          </a:solidFill>
          <a:ln w="12700" cap="flat" cmpd="sng" algn="ctr">
            <a:solidFill>
              <a:srgbClr val="FFFFFF"/>
            </a:solidFill>
            <a:prstDash val="solid"/>
            <a:miter lim="800000"/>
          </a:ln>
          <a:effectLst/>
        </p:spPr>
        <p:txBody>
          <a:bodyPr anchor="ctr"/>
          <a:lstStyle/>
          <a:p>
            <a:pPr algn="ctr" defTabSz="1382205">
              <a:defRPr/>
            </a:pPr>
            <a:endParaRPr lang="en-US" sz="1361" kern="0" dirty="0">
              <a:solidFill>
                <a:srgbClr val="FFFFFF"/>
              </a:solidFill>
              <a:latin typeface="Arial" panose="020B0604020202020204"/>
            </a:endParaRPr>
          </a:p>
        </p:txBody>
      </p:sp>
      <p:sp>
        <p:nvSpPr>
          <p:cNvPr id="167" name="TextBox 166">
            <a:extLst>
              <a:ext uri="{FF2B5EF4-FFF2-40B4-BE49-F238E27FC236}">
                <a16:creationId xmlns:a16="http://schemas.microsoft.com/office/drawing/2014/main" id="{53D93314-0523-D75E-EA54-FA696971A729}"/>
              </a:ext>
            </a:extLst>
          </p:cNvPr>
          <p:cNvSpPr txBox="1"/>
          <p:nvPr/>
        </p:nvSpPr>
        <p:spPr>
          <a:xfrm>
            <a:off x="7190158" y="6680639"/>
            <a:ext cx="6303187" cy="7245573"/>
          </a:xfrm>
          <a:prstGeom prst="rect">
            <a:avLst/>
          </a:prstGeom>
          <a:solidFill>
            <a:srgbClr val="FFFFFF">
              <a:alpha val="63000"/>
            </a:srgbClr>
          </a:solidFill>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382205">
              <a:spcAft>
                <a:spcPts val="450"/>
              </a:spcAft>
              <a:defRPr/>
            </a:pPr>
            <a:r>
              <a:rPr lang="en-US" sz="3600" b="1" kern="0" dirty="0">
                <a:solidFill>
                  <a:srgbClr val="1E4D2B"/>
                </a:solidFill>
                <a:latin typeface="Arial" panose="020B0604020202020204"/>
              </a:rPr>
              <a:t>Outcomes/Impact</a:t>
            </a:r>
            <a:endParaRPr lang="en-US" sz="3600" b="1" kern="0" dirty="0">
              <a:solidFill>
                <a:srgbClr val="005BBB"/>
              </a:solidFill>
              <a:latin typeface="Arial" panose="020B0604020202020204"/>
            </a:endParaRPr>
          </a:p>
          <a:p>
            <a:pPr defTabSz="1382205">
              <a:spcAft>
                <a:spcPts val="450"/>
              </a:spcAft>
              <a:defRPr/>
            </a:pPr>
            <a:r>
              <a:rPr lang="en-US" altLang="en-US" sz="2400" dirty="0" err="1">
                <a:latin typeface="Arial" panose="020B0604020202020204" pitchFamily="34" charset="0"/>
                <a:ea typeface="+mn-ea"/>
                <a:cs typeface="Arial" panose="020B0604020202020204" pitchFamily="34" charset="0"/>
              </a:rPr>
              <a:t>Mauris</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orci</a:t>
            </a:r>
            <a:r>
              <a:rPr lang="en-US" altLang="en-US" sz="2400" dirty="0">
                <a:latin typeface="Arial" panose="020B0604020202020204" pitchFamily="34" charset="0"/>
                <a:ea typeface="+mn-ea"/>
                <a:cs typeface="Arial" panose="020B0604020202020204" pitchFamily="34" charset="0"/>
              </a:rPr>
              <a:t> mi, </a:t>
            </a:r>
            <a:r>
              <a:rPr lang="en-US" altLang="en-US" sz="2400" dirty="0" err="1">
                <a:latin typeface="Arial" panose="020B0604020202020204" pitchFamily="34" charset="0"/>
                <a:ea typeface="+mn-ea"/>
                <a:cs typeface="Arial" panose="020B0604020202020204" pitchFamily="34" charset="0"/>
              </a:rPr>
              <a:t>varius</a:t>
            </a:r>
            <a:r>
              <a:rPr lang="en-US" altLang="en-US" sz="2400" dirty="0">
                <a:latin typeface="Arial" panose="020B0604020202020204" pitchFamily="34" charset="0"/>
                <a:ea typeface="+mn-ea"/>
                <a:cs typeface="Arial" panose="020B0604020202020204" pitchFamily="34" charset="0"/>
              </a:rPr>
              <a:t> id diam id, </a:t>
            </a:r>
            <a:r>
              <a:rPr lang="en-US" altLang="en-US" sz="2400" dirty="0" err="1">
                <a:latin typeface="Arial" panose="020B0604020202020204" pitchFamily="34" charset="0"/>
                <a:ea typeface="+mn-ea"/>
                <a:cs typeface="Arial" panose="020B0604020202020204" pitchFamily="34" charset="0"/>
              </a:rPr>
              <a:t>egestas</a:t>
            </a:r>
            <a:r>
              <a:rPr lang="en-US" altLang="en-US" sz="2400" dirty="0">
                <a:latin typeface="Arial" panose="020B0604020202020204" pitchFamily="34" charset="0"/>
                <a:ea typeface="+mn-ea"/>
                <a:cs typeface="Arial" panose="020B0604020202020204" pitchFamily="34" charset="0"/>
              </a:rPr>
              <a:t> auctor </a:t>
            </a:r>
            <a:r>
              <a:rPr lang="en-US" altLang="en-US" sz="2400" dirty="0" err="1">
                <a:latin typeface="Arial" panose="020B0604020202020204" pitchFamily="34" charset="0"/>
                <a:ea typeface="+mn-ea"/>
                <a:cs typeface="Arial" panose="020B0604020202020204" pitchFamily="34" charset="0"/>
              </a:rPr>
              <a:t>enim</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Praesent</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ut</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massa</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nibh</a:t>
            </a:r>
            <a:r>
              <a:rPr lang="en-US" altLang="en-US" sz="2400" dirty="0">
                <a:latin typeface="Arial" panose="020B0604020202020204" pitchFamily="34" charset="0"/>
                <a:ea typeface="+mn-ea"/>
                <a:cs typeface="Arial" panose="020B0604020202020204" pitchFamily="34" charset="0"/>
              </a:rPr>
              <a:t>. Duis </a:t>
            </a:r>
            <a:r>
              <a:rPr lang="en-US" altLang="en-US" sz="2400" dirty="0" err="1">
                <a:latin typeface="Arial" panose="020B0604020202020204" pitchFamily="34" charset="0"/>
                <a:ea typeface="+mn-ea"/>
                <a:cs typeface="Arial" panose="020B0604020202020204" pitchFamily="34" charset="0"/>
              </a:rPr>
              <a:t>purus</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neque</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facilisis</a:t>
            </a:r>
            <a:r>
              <a:rPr lang="en-US" altLang="en-US" sz="2400" dirty="0">
                <a:latin typeface="Arial" panose="020B0604020202020204" pitchFamily="34" charset="0"/>
                <a:ea typeface="+mn-ea"/>
                <a:cs typeface="Arial" panose="020B0604020202020204" pitchFamily="34" charset="0"/>
              </a:rPr>
              <a:t> cursus </a:t>
            </a:r>
            <a:r>
              <a:rPr lang="en-US" altLang="en-US" sz="2400" dirty="0" err="1">
                <a:latin typeface="Arial" panose="020B0604020202020204" pitchFamily="34" charset="0"/>
                <a:ea typeface="+mn-ea"/>
                <a:cs typeface="Arial" panose="020B0604020202020204" pitchFamily="34" charset="0"/>
              </a:rPr>
              <a:t>ultrices</a:t>
            </a:r>
            <a:r>
              <a:rPr lang="en-US" altLang="en-US" sz="2400" dirty="0">
                <a:latin typeface="Arial" panose="020B0604020202020204" pitchFamily="34" charset="0"/>
                <a:ea typeface="+mn-ea"/>
                <a:cs typeface="Arial" panose="020B0604020202020204" pitchFamily="34" charset="0"/>
              </a:rPr>
              <a:t> vel, </a:t>
            </a:r>
            <a:r>
              <a:rPr lang="en-US" altLang="en-US" sz="2400" dirty="0" err="1">
                <a:latin typeface="Arial" panose="020B0604020202020204" pitchFamily="34" charset="0"/>
                <a:ea typeface="+mn-ea"/>
                <a:cs typeface="Arial" panose="020B0604020202020204" pitchFamily="34" charset="0"/>
              </a:rPr>
              <a:t>ullamcorper</a:t>
            </a:r>
            <a:r>
              <a:rPr lang="en-US" altLang="en-US" sz="2400" dirty="0">
                <a:latin typeface="Arial" panose="020B0604020202020204" pitchFamily="34" charset="0"/>
                <a:ea typeface="+mn-ea"/>
                <a:cs typeface="Arial" panose="020B0604020202020204" pitchFamily="34" charset="0"/>
              </a:rPr>
              <a:t> ac </a:t>
            </a:r>
            <a:r>
              <a:rPr lang="en-US" altLang="en-US" sz="2400" dirty="0" err="1">
                <a:latin typeface="Arial" panose="020B0604020202020204" pitchFamily="34" charset="0"/>
                <a:ea typeface="+mn-ea"/>
                <a:cs typeface="Arial" panose="020B0604020202020204" pitchFamily="34" charset="0"/>
              </a:rPr>
              <a:t>augue</a:t>
            </a:r>
            <a:r>
              <a:rPr lang="en-US" altLang="en-US" sz="2400" dirty="0">
                <a:latin typeface="Arial" panose="020B0604020202020204" pitchFamily="34" charset="0"/>
                <a:ea typeface="+mn-ea"/>
                <a:cs typeface="Arial" panose="020B0604020202020204" pitchFamily="34" charset="0"/>
              </a:rPr>
              <a:t>. Donec semper lorem vitae </a:t>
            </a:r>
            <a:r>
              <a:rPr lang="en-US" altLang="en-US" sz="2400" dirty="0" err="1">
                <a:latin typeface="Arial" panose="020B0604020202020204" pitchFamily="34" charset="0"/>
                <a:ea typeface="+mn-ea"/>
                <a:cs typeface="Arial" panose="020B0604020202020204" pitchFamily="34" charset="0"/>
              </a:rPr>
              <a:t>urna</a:t>
            </a:r>
            <a:r>
              <a:rPr lang="en-US" altLang="en-US" sz="2400" dirty="0">
                <a:latin typeface="Arial" panose="020B0604020202020204" pitchFamily="34" charset="0"/>
                <a:ea typeface="+mn-ea"/>
                <a:cs typeface="Arial" panose="020B0604020202020204" pitchFamily="34" charset="0"/>
              </a:rPr>
              <a:t> pulvinar, in </a:t>
            </a:r>
            <a:r>
              <a:rPr lang="en-US" altLang="en-US" sz="2400" dirty="0" err="1">
                <a:latin typeface="Arial" panose="020B0604020202020204" pitchFamily="34" charset="0"/>
                <a:ea typeface="+mn-ea"/>
                <a:cs typeface="Arial" panose="020B0604020202020204" pitchFamily="34" charset="0"/>
              </a:rPr>
              <a:t>congue</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massa</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tristique</a:t>
            </a:r>
            <a:r>
              <a:rPr lang="en-US" altLang="en-US" sz="2400" dirty="0">
                <a:latin typeface="Arial" panose="020B0604020202020204" pitchFamily="34" charset="0"/>
                <a:ea typeface="+mn-ea"/>
                <a:cs typeface="Arial" panose="020B0604020202020204" pitchFamily="34" charset="0"/>
              </a:rPr>
              <a:t>. Sed in </a:t>
            </a:r>
            <a:r>
              <a:rPr lang="en-US" altLang="en-US" sz="2400" dirty="0" err="1">
                <a:latin typeface="Arial" panose="020B0604020202020204" pitchFamily="34" charset="0"/>
                <a:ea typeface="+mn-ea"/>
                <a:cs typeface="Arial" panose="020B0604020202020204" pitchFamily="34" charset="0"/>
              </a:rPr>
              <a:t>risus</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nibh</a:t>
            </a:r>
            <a:r>
              <a:rPr lang="en-US" altLang="en-US" sz="2400" dirty="0">
                <a:latin typeface="Arial" panose="020B0604020202020204" pitchFamily="34" charset="0"/>
                <a:ea typeface="+mn-ea"/>
                <a:cs typeface="Arial" panose="020B0604020202020204" pitchFamily="34" charset="0"/>
              </a:rPr>
              <a:t>. In </a:t>
            </a:r>
            <a:r>
              <a:rPr lang="en-US" altLang="en-US" sz="2400" dirty="0" err="1">
                <a:latin typeface="Arial" panose="020B0604020202020204" pitchFamily="34" charset="0"/>
                <a:ea typeface="+mn-ea"/>
                <a:cs typeface="Arial" panose="020B0604020202020204" pitchFamily="34" charset="0"/>
              </a:rPr>
              <a:t>nisl</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quam</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aliquet</a:t>
            </a:r>
            <a:r>
              <a:rPr lang="en-US" altLang="en-US" sz="2400" dirty="0">
                <a:latin typeface="Arial" panose="020B0604020202020204" pitchFamily="34" charset="0"/>
                <a:ea typeface="+mn-ea"/>
                <a:cs typeface="Arial" panose="020B0604020202020204" pitchFamily="34" charset="0"/>
              </a:rPr>
              <a:t> sed </a:t>
            </a:r>
            <a:r>
              <a:rPr lang="en-US" altLang="en-US" sz="2400" dirty="0" err="1">
                <a:latin typeface="Arial" panose="020B0604020202020204" pitchFamily="34" charset="0"/>
                <a:ea typeface="+mn-ea"/>
                <a:cs typeface="Arial" panose="020B0604020202020204" pitchFamily="34" charset="0"/>
              </a:rPr>
              <a:t>nibh</a:t>
            </a:r>
            <a:r>
              <a:rPr lang="en-US" altLang="en-US" sz="2400" dirty="0">
                <a:latin typeface="Arial" panose="020B0604020202020204" pitchFamily="34" charset="0"/>
                <a:ea typeface="+mn-ea"/>
                <a:cs typeface="Arial" panose="020B0604020202020204" pitchFamily="34" charset="0"/>
              </a:rPr>
              <a:t> sit </a:t>
            </a:r>
            <a:r>
              <a:rPr lang="en-US" altLang="en-US" sz="2400" dirty="0" err="1">
                <a:latin typeface="Arial" panose="020B0604020202020204" pitchFamily="34" charset="0"/>
                <a:ea typeface="+mn-ea"/>
                <a:cs typeface="Arial" panose="020B0604020202020204" pitchFamily="34" charset="0"/>
              </a:rPr>
              <a:t>amet</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faucibus</a:t>
            </a:r>
            <a:r>
              <a:rPr lang="en-US" altLang="en-US" sz="2400" dirty="0">
                <a:latin typeface="Arial" panose="020B0604020202020204" pitchFamily="34" charset="0"/>
                <a:ea typeface="+mn-ea"/>
                <a:cs typeface="Arial" panose="020B0604020202020204" pitchFamily="34" charset="0"/>
              </a:rPr>
              <a:t>.</a:t>
            </a:r>
            <a:endParaRPr lang="en-US" sz="2400" dirty="0">
              <a:latin typeface="Arial" panose="020B0604020202020204" pitchFamily="34" charset="0"/>
              <a:cs typeface="Arial" panose="020B0604020202020204" pitchFamily="34" charset="0"/>
            </a:endParaRPr>
          </a:p>
          <a:p>
            <a:pPr defTabSz="1382205">
              <a:spcAft>
                <a:spcPts val="450"/>
              </a:spcAft>
              <a:defRPr/>
            </a:pPr>
            <a:endParaRPr lang="en-US" sz="2400" dirty="0">
              <a:latin typeface="Arial" panose="020B0604020202020204" pitchFamily="34" charset="0"/>
              <a:cs typeface="Arial" panose="020B0604020202020204" pitchFamily="34" charset="0"/>
            </a:endParaRPr>
          </a:p>
          <a:p>
            <a:pPr defTabSz="1382205">
              <a:spcAft>
                <a:spcPts val="450"/>
              </a:spcAft>
              <a:defRPr/>
            </a:pPr>
            <a:r>
              <a:rPr lang="en-US" sz="2400" dirty="0" err="1">
                <a:latin typeface="Arial" panose="020B0604020202020204" pitchFamily="34" charset="0"/>
                <a:cs typeface="Arial" panose="020B0604020202020204" pitchFamily="34" charset="0"/>
              </a:rPr>
              <a:t>Mauris</a:t>
            </a:r>
            <a:r>
              <a:rPr lang="en-US" sz="2400" dirty="0">
                <a:latin typeface="Arial" panose="020B0604020202020204" pitchFamily="34" charset="0"/>
                <a:cs typeface="Arial" panose="020B0604020202020204" pitchFamily="34" charset="0"/>
              </a:rPr>
              <a:t> orci mi, varius id diam id, egestas auctor enim. Praesent ut massa nibh. Duis purus neque, facilisis cursus ultrices vel, ullamcorper ac augue [See Figure A]. Done:</a:t>
            </a:r>
          </a:p>
          <a:p>
            <a:pPr marL="364234" lvl="1" indent="-192830" defTabSz="1382205">
              <a:spcAft>
                <a:spcPts val="450"/>
              </a:spcAft>
              <a:buClr>
                <a:srgbClr val="82C503"/>
              </a:buClr>
              <a:buSzPct val="100000"/>
              <a:buFont typeface="+mj-lt"/>
              <a:buAutoNum type="alphaUcPeriod"/>
              <a:defRPr/>
            </a:pPr>
            <a:r>
              <a:rPr lang="en-US" sz="2400" dirty="0">
                <a:latin typeface="Arial" panose="020B0604020202020204" pitchFamily="34" charset="0"/>
                <a:cs typeface="Arial" panose="020B0604020202020204" pitchFamily="34" charset="0"/>
              </a:rPr>
              <a:t>Sed in risus nibh. In nisl quam, aliquet sed nibh sitamet, faucibus placerat dui.</a:t>
            </a:r>
          </a:p>
          <a:p>
            <a:pPr marL="364234" lvl="1" indent="-192830" defTabSz="1382205">
              <a:spcAft>
                <a:spcPts val="450"/>
              </a:spcAft>
              <a:buClr>
                <a:srgbClr val="82C503"/>
              </a:buClr>
              <a:buSzPct val="100000"/>
              <a:buFont typeface="+mj-lt"/>
              <a:buAutoNum type="alphaUcPeriod"/>
              <a:defRPr/>
            </a:pPr>
            <a:r>
              <a:rPr lang="en-US" sz="2400" dirty="0">
                <a:latin typeface="Arial" panose="020B0604020202020204" pitchFamily="34" charset="0"/>
                <a:cs typeface="Arial" panose="020B0604020202020204" pitchFamily="34" charset="0"/>
              </a:rPr>
              <a:t>Fusce quis augue scelerisque, luctus rum sed, ut dolor. pulvinar urna in eros posuere. </a:t>
            </a:r>
          </a:p>
        </p:txBody>
      </p:sp>
      <p:sp>
        <p:nvSpPr>
          <p:cNvPr id="168" name="TextBox 167">
            <a:extLst>
              <a:ext uri="{FF2B5EF4-FFF2-40B4-BE49-F238E27FC236}">
                <a16:creationId xmlns:a16="http://schemas.microsoft.com/office/drawing/2014/main" id="{EE7B6FB7-DD12-F5A5-8DB3-7D6949A824C1}"/>
              </a:ext>
            </a:extLst>
          </p:cNvPr>
          <p:cNvSpPr txBox="1"/>
          <p:nvPr/>
        </p:nvSpPr>
        <p:spPr>
          <a:xfrm>
            <a:off x="20723034" y="11812518"/>
            <a:ext cx="6850560" cy="404598"/>
          </a:xfrm>
          <a:prstGeom prst="rect">
            <a:avLst/>
          </a:prstGeom>
          <a:solidFill>
            <a:srgbClr val="FFFFFF">
              <a:alpha val="63000"/>
            </a:srgbClr>
          </a:solidFill>
          <a:effectLst/>
        </p:spPr>
        <p:txBody>
          <a:bodyPr wrap="square">
            <a:spAutoFit/>
          </a:bodyPr>
          <a:lstStyle/>
          <a:p>
            <a:pPr defTabSz="342809">
              <a:lnSpc>
                <a:spcPct val="125000"/>
              </a:lnSpc>
              <a:spcAft>
                <a:spcPts val="450"/>
              </a:spcAft>
              <a:buClr>
                <a:srgbClr val="005BBB"/>
              </a:buClr>
              <a:buFont typeface="+mj-lt"/>
              <a:buAutoNum type="arabicPeriod"/>
              <a:defRPr/>
            </a:pPr>
            <a:endParaRPr lang="en-US" sz="1800" dirty="0">
              <a:latin typeface="Arial" panose="020B0604020202020204" pitchFamily="34" charset="0"/>
              <a:cs typeface="Arial" panose="020B0604020202020204" pitchFamily="34" charset="0"/>
            </a:endParaRPr>
          </a:p>
        </p:txBody>
      </p:sp>
      <p:graphicFrame>
        <p:nvGraphicFramePr>
          <p:cNvPr id="169" name="Picture Placeholder 11">
            <a:extLst>
              <a:ext uri="{FF2B5EF4-FFF2-40B4-BE49-F238E27FC236}">
                <a16:creationId xmlns:a16="http://schemas.microsoft.com/office/drawing/2014/main" id="{BEF6D4D8-F999-CA6D-31C1-B66789705D4E}"/>
              </a:ext>
            </a:extLst>
          </p:cNvPr>
          <p:cNvGraphicFramePr>
            <a:graphicFrameLocks/>
          </p:cNvGraphicFramePr>
          <p:nvPr>
            <p:extLst>
              <p:ext uri="{D42A27DB-BD31-4B8C-83A1-F6EECF244321}">
                <p14:modId xmlns:p14="http://schemas.microsoft.com/office/powerpoint/2010/main" val="2411865469"/>
              </p:ext>
            </p:extLst>
          </p:nvPr>
        </p:nvGraphicFramePr>
        <p:xfrm>
          <a:off x="15585876" y="14057644"/>
          <a:ext cx="3113679" cy="30687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71" name="Chart 4">
            <a:extLst>
              <a:ext uri="{FF2B5EF4-FFF2-40B4-BE49-F238E27FC236}">
                <a16:creationId xmlns:a16="http://schemas.microsoft.com/office/drawing/2014/main" id="{05C44178-49EE-83E1-04D4-E02AD4914C27}"/>
              </a:ext>
            </a:extLst>
          </p:cNvPr>
          <p:cNvGraphicFramePr>
            <a:graphicFrameLocks/>
          </p:cNvGraphicFramePr>
          <p:nvPr>
            <p:extLst>
              <p:ext uri="{D42A27DB-BD31-4B8C-83A1-F6EECF244321}">
                <p14:modId xmlns:p14="http://schemas.microsoft.com/office/powerpoint/2010/main" val="860804174"/>
              </p:ext>
            </p:extLst>
          </p:nvPr>
        </p:nvGraphicFramePr>
        <p:xfrm>
          <a:off x="10940894" y="17542022"/>
          <a:ext cx="1925037" cy="185340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2" name="Chart 4">
            <a:extLst>
              <a:ext uri="{FF2B5EF4-FFF2-40B4-BE49-F238E27FC236}">
                <a16:creationId xmlns:a16="http://schemas.microsoft.com/office/drawing/2014/main" id="{38692D5F-25A4-3362-8C95-6D6CA2CA413B}"/>
              </a:ext>
            </a:extLst>
          </p:cNvPr>
          <p:cNvGraphicFramePr>
            <a:graphicFrameLocks/>
          </p:cNvGraphicFramePr>
          <p:nvPr>
            <p:extLst>
              <p:ext uri="{D42A27DB-BD31-4B8C-83A1-F6EECF244321}">
                <p14:modId xmlns:p14="http://schemas.microsoft.com/office/powerpoint/2010/main" val="2244862852"/>
              </p:ext>
            </p:extLst>
          </p:nvPr>
        </p:nvGraphicFramePr>
        <p:xfrm>
          <a:off x="7412574" y="17493329"/>
          <a:ext cx="1925037" cy="1853402"/>
        </p:xfrm>
        <a:graphic>
          <a:graphicData uri="http://schemas.openxmlformats.org/drawingml/2006/chart">
            <c:chart xmlns:c="http://schemas.openxmlformats.org/drawingml/2006/chart" xmlns:r="http://schemas.openxmlformats.org/officeDocument/2006/relationships" r:id="rId12"/>
          </a:graphicData>
        </a:graphic>
      </p:graphicFrame>
      <p:cxnSp>
        <p:nvCxnSpPr>
          <p:cNvPr id="175" name="Straight Connector 174">
            <a:extLst>
              <a:ext uri="{FF2B5EF4-FFF2-40B4-BE49-F238E27FC236}">
                <a16:creationId xmlns:a16="http://schemas.microsoft.com/office/drawing/2014/main" id="{729BEF02-F135-81ED-0385-70ADBBCC3DFD}"/>
              </a:ext>
            </a:extLst>
          </p:cNvPr>
          <p:cNvCxnSpPr>
            <a:cxnSpLocks/>
          </p:cNvCxnSpPr>
          <p:nvPr/>
        </p:nvCxnSpPr>
        <p:spPr bwMode="auto">
          <a:xfrm>
            <a:off x="7273448" y="5937142"/>
            <a:ext cx="12867090" cy="0"/>
          </a:xfrm>
          <a:prstGeom prst="line">
            <a:avLst/>
          </a:prstGeom>
          <a:noFill/>
          <a:ln w="25400" cap="flat" cmpd="sng" algn="ctr">
            <a:solidFill>
              <a:srgbClr val="666666"/>
            </a:solidFill>
            <a:prstDash val="dash"/>
            <a:round/>
            <a:headEnd type="none" w="med" len="med"/>
            <a:tailEnd type="none" w="med" len="med"/>
          </a:ln>
          <a:effectLst/>
        </p:spPr>
      </p:cxnSp>
      <p:cxnSp>
        <p:nvCxnSpPr>
          <p:cNvPr id="176" name="Straight Connector 175">
            <a:extLst>
              <a:ext uri="{FF2B5EF4-FFF2-40B4-BE49-F238E27FC236}">
                <a16:creationId xmlns:a16="http://schemas.microsoft.com/office/drawing/2014/main" id="{9C0A647D-F1FA-A1C8-18BE-66CEDCFCDCAE}"/>
              </a:ext>
            </a:extLst>
          </p:cNvPr>
          <p:cNvCxnSpPr>
            <a:cxnSpLocks/>
          </p:cNvCxnSpPr>
          <p:nvPr/>
        </p:nvCxnSpPr>
        <p:spPr bwMode="auto">
          <a:xfrm>
            <a:off x="7624917" y="16823158"/>
            <a:ext cx="5951718" cy="0"/>
          </a:xfrm>
          <a:prstGeom prst="line">
            <a:avLst/>
          </a:prstGeom>
          <a:noFill/>
          <a:ln w="25400" cap="flat" cmpd="sng" algn="ctr">
            <a:solidFill>
              <a:srgbClr val="666666"/>
            </a:solidFill>
            <a:prstDash val="dash"/>
            <a:round/>
            <a:headEnd type="none" w="med" len="med"/>
            <a:tailEnd type="none" w="med" len="med"/>
          </a:ln>
          <a:effectLst/>
        </p:spPr>
      </p:cxnSp>
      <p:cxnSp>
        <p:nvCxnSpPr>
          <p:cNvPr id="177" name="Straight Connector 176">
            <a:extLst>
              <a:ext uri="{FF2B5EF4-FFF2-40B4-BE49-F238E27FC236}">
                <a16:creationId xmlns:a16="http://schemas.microsoft.com/office/drawing/2014/main" id="{F93BFAA8-BB12-068C-BEDB-12A179E91D0F}"/>
              </a:ext>
            </a:extLst>
          </p:cNvPr>
          <p:cNvCxnSpPr>
            <a:cxnSpLocks/>
          </p:cNvCxnSpPr>
          <p:nvPr/>
        </p:nvCxnSpPr>
        <p:spPr bwMode="auto">
          <a:xfrm>
            <a:off x="7273448" y="19860113"/>
            <a:ext cx="5951718" cy="0"/>
          </a:xfrm>
          <a:prstGeom prst="line">
            <a:avLst/>
          </a:prstGeom>
          <a:noFill/>
          <a:ln w="25400" cap="flat" cmpd="sng" algn="ctr">
            <a:solidFill>
              <a:srgbClr val="666666"/>
            </a:solidFill>
            <a:prstDash val="dash"/>
            <a:round/>
            <a:headEnd type="none" w="med" len="med"/>
            <a:tailEnd type="none" w="med" len="med"/>
          </a:ln>
          <a:effectLst/>
        </p:spPr>
      </p:cxnSp>
      <p:sp>
        <p:nvSpPr>
          <p:cNvPr id="179" name="TextBox 178">
            <a:extLst>
              <a:ext uri="{FF2B5EF4-FFF2-40B4-BE49-F238E27FC236}">
                <a16:creationId xmlns:a16="http://schemas.microsoft.com/office/drawing/2014/main" id="{A941A9BE-40A5-8917-D69E-2980E70E07E1}"/>
              </a:ext>
            </a:extLst>
          </p:cNvPr>
          <p:cNvSpPr txBox="1"/>
          <p:nvPr/>
        </p:nvSpPr>
        <p:spPr>
          <a:xfrm>
            <a:off x="14563311" y="17672491"/>
            <a:ext cx="5663142" cy="1200329"/>
          </a:xfrm>
          <a:prstGeom prst="rect">
            <a:avLst/>
          </a:prstGeom>
          <a:solidFill>
            <a:srgbClr val="FFFFFF">
              <a:alpha val="42000"/>
            </a:srgbClr>
          </a:solidFill>
        </p:spPr>
        <p:txBody>
          <a:bodyPr wrap="square">
            <a:spAutoFit/>
          </a:bodyPr>
          <a:lstStyle/>
          <a:p>
            <a:pPr defTabSz="1382205">
              <a:defRPr/>
            </a:pPr>
            <a:r>
              <a:rPr lang="en-US" sz="1800" b="1" kern="0" dirty="0">
                <a:solidFill>
                  <a:srgbClr val="1E4D2B"/>
                </a:solidFill>
                <a:latin typeface="Arial" charset="0"/>
                <a:cs typeface="Arial" charset="0"/>
              </a:rPr>
              <a:t>Title</a:t>
            </a:r>
            <a:br>
              <a:rPr lang="en-US" sz="1800" kern="0" dirty="0">
                <a:solidFill>
                  <a:srgbClr val="FFFFFF">
                    <a:lumMod val="50000"/>
                  </a:srgbClr>
                </a:solidFill>
                <a:latin typeface="Arial" charset="0"/>
                <a:ea typeface="Arial" charset="0"/>
                <a:cs typeface="Arial" charset="0"/>
              </a:rPr>
            </a:br>
            <a:r>
              <a:rPr lang="en-US" sz="1800" dirty="0">
                <a:latin typeface="Arial" panose="020B0604020202020204" pitchFamily="34" charset="0"/>
                <a:cs typeface="Arial" panose="020B0604020202020204" pitchFamily="34" charset="0"/>
              </a:rPr>
              <a:t>Caption  auctor </a:t>
            </a:r>
            <a:r>
              <a:rPr lang="en-US" sz="1800" dirty="0" err="1">
                <a:latin typeface="Arial" panose="020B0604020202020204" pitchFamily="34" charset="0"/>
                <a:cs typeface="Arial" panose="020B0604020202020204" pitchFamily="34" charset="0"/>
              </a:rPr>
              <a:t>enim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Praesent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massa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nibh</a:t>
            </a:r>
            <a:r>
              <a:rPr lang="en-US" sz="1800" dirty="0">
                <a:latin typeface="Arial" panose="020B0604020202020204" pitchFamily="34" charset="0"/>
                <a:cs typeface="Arial" panose="020B0604020202020204" pitchFamily="34" charset="0"/>
              </a:rPr>
              <a:t>. Duis </a:t>
            </a:r>
            <a:r>
              <a:rPr lang="en-US" sz="1800" dirty="0" err="1">
                <a:latin typeface="Arial" panose="020B0604020202020204" pitchFamily="34" charset="0"/>
                <a:cs typeface="Arial" panose="020B0604020202020204" pitchFamily="34" charset="0"/>
              </a:rPr>
              <a:t>purus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neque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facilisis</a:t>
            </a:r>
            <a:r>
              <a:rPr lang="en-US" sz="1800" dirty="0">
                <a:latin typeface="Arial" panose="020B0604020202020204" pitchFamily="34" charset="0"/>
                <a:cs typeface="Arial" panose="020B0604020202020204" pitchFamily="34" charset="0"/>
              </a:rPr>
              <a:t> cursus </a:t>
            </a:r>
            <a:r>
              <a:rPr lang="en-US" sz="1800" dirty="0" err="1">
                <a:latin typeface="Arial" panose="020B0604020202020204" pitchFamily="34" charset="0"/>
                <a:cs typeface="Arial" panose="020B0604020202020204" pitchFamily="34" charset="0"/>
              </a:rPr>
              <a:t>ultrices</a:t>
            </a:r>
            <a:r>
              <a:rPr lang="en-US" sz="1800" dirty="0">
                <a:latin typeface="Arial" panose="020B0604020202020204" pitchFamily="34" charset="0"/>
                <a:cs typeface="Arial" panose="020B0604020202020204" pitchFamily="34" charset="0"/>
              </a:rPr>
              <a:t> vel, </a:t>
            </a:r>
            <a:r>
              <a:rPr lang="en-US" sz="1800" dirty="0" err="1">
                <a:latin typeface="Arial" panose="020B0604020202020204" pitchFamily="34" charset="0"/>
                <a:cs typeface="Arial" panose="020B0604020202020204" pitchFamily="34" charset="0"/>
              </a:rPr>
              <a:t>ullamcorper</a:t>
            </a:r>
            <a:r>
              <a:rPr lang="en-US" sz="1800" dirty="0">
                <a:latin typeface="Arial" panose="020B0604020202020204" pitchFamily="34" charset="0"/>
                <a:cs typeface="Arial" panose="020B0604020202020204" pitchFamily="34" charset="0"/>
              </a:rPr>
              <a:t> ac </a:t>
            </a:r>
            <a:r>
              <a:rPr lang="en-US" sz="1800" dirty="0" err="1">
                <a:latin typeface="Arial" panose="020B0604020202020204" pitchFamily="34" charset="0"/>
                <a:cs typeface="Arial" panose="020B0604020202020204" pitchFamily="34" charset="0"/>
              </a:rPr>
              <a:t>augue</a:t>
            </a:r>
            <a:r>
              <a:rPr lang="en-US" sz="1800" dirty="0">
                <a:latin typeface="Arial" panose="020B0604020202020204" pitchFamily="34" charset="0"/>
                <a:cs typeface="Arial" panose="020B0604020202020204" pitchFamily="34" charset="0"/>
              </a:rPr>
              <a:t>. Donec semper lorem.</a:t>
            </a:r>
          </a:p>
        </p:txBody>
      </p:sp>
      <p:sp>
        <p:nvSpPr>
          <p:cNvPr id="181" name="TextBox 180">
            <a:extLst>
              <a:ext uri="{FF2B5EF4-FFF2-40B4-BE49-F238E27FC236}">
                <a16:creationId xmlns:a16="http://schemas.microsoft.com/office/drawing/2014/main" id="{DA823821-640C-8997-93C5-F68A9D597C37}"/>
              </a:ext>
            </a:extLst>
          </p:cNvPr>
          <p:cNvSpPr txBox="1"/>
          <p:nvPr/>
        </p:nvSpPr>
        <p:spPr>
          <a:xfrm>
            <a:off x="14108507" y="6680639"/>
            <a:ext cx="5888738" cy="7153240"/>
          </a:xfrm>
          <a:prstGeom prst="rect">
            <a:avLst/>
          </a:prstGeom>
          <a:solidFill>
            <a:srgbClr val="FFFFFF">
              <a:alpha val="63000"/>
            </a:srgbClr>
          </a:solidFill>
          <a:effectLst/>
        </p:spPr>
        <p:txBody>
          <a:bodyPr wrap="square">
            <a:spAutoFit/>
          </a:bodyPr>
          <a:lstStyle/>
          <a:p>
            <a:pPr defTabSz="1382205">
              <a:spcAft>
                <a:spcPts val="450"/>
              </a:spcAft>
              <a:defRPr/>
            </a:pPr>
            <a:r>
              <a:rPr lang="en-US" sz="3600" b="1" kern="0" dirty="0">
                <a:solidFill>
                  <a:srgbClr val="1E4D2B"/>
                </a:solidFill>
                <a:latin typeface="Arial" panose="020B0604020202020204"/>
              </a:rPr>
              <a:t>Results</a:t>
            </a:r>
          </a:p>
          <a:p>
            <a:pPr marL="342809" lvl="1" indent="-171404" defTabSz="342809">
              <a:spcAft>
                <a:spcPts val="450"/>
              </a:spcAft>
              <a:buClr>
                <a:srgbClr val="82C503"/>
              </a:buClr>
              <a:buSzPct val="125000"/>
              <a:buFont typeface="Arial" charset="0"/>
              <a:buChar char="•"/>
              <a:defRPr/>
            </a:pPr>
            <a:r>
              <a:rPr lang="en-US" sz="2400" dirty="0">
                <a:latin typeface="Arial" panose="020B0604020202020204" pitchFamily="34" charset="0"/>
                <a:cs typeface="Arial" panose="020B0604020202020204" pitchFamily="34" charset="0"/>
              </a:rPr>
              <a:t>Mauris orci mi, varius id diam id, egestas auctor enim. Praesent ut massa nibh. Duis purus neque, facilisis cursus ultrices vel, ullamcorper ac augue. Donec semper lorem vitae urna pulvinar, in congue massa tristique quis augue</a:t>
            </a:r>
          </a:p>
          <a:p>
            <a:pPr marL="342809" lvl="1" indent="-171404" defTabSz="342809">
              <a:spcAft>
                <a:spcPts val="450"/>
              </a:spcAft>
              <a:buClr>
                <a:srgbClr val="82C503"/>
              </a:buClr>
              <a:buSzPct val="125000"/>
              <a:buFont typeface="Arial" charset="0"/>
              <a:buChar char="•"/>
              <a:defRPr/>
            </a:pPr>
            <a:r>
              <a:rPr lang="en-US" sz="2400" dirty="0">
                <a:latin typeface="Arial" panose="020B0604020202020204" pitchFamily="34" charset="0"/>
                <a:cs typeface="Arial" panose="020B0604020202020204" pitchFamily="34" charset="0"/>
              </a:rPr>
              <a:t>Sed </a:t>
            </a:r>
            <a:r>
              <a:rPr lang="en-US" sz="2400" dirty="0" err="1">
                <a:latin typeface="Arial" panose="020B0604020202020204" pitchFamily="34" charset="0"/>
                <a:cs typeface="Arial" panose="020B0604020202020204" pitchFamily="34" charset="0"/>
              </a:rPr>
              <a:t>Risus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Nibh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CiIn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nisl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aliquet</a:t>
            </a:r>
            <a:r>
              <a:rPr lang="en-US" sz="2400" dirty="0">
                <a:latin typeface="Arial" panose="020B0604020202020204" pitchFamily="34" charset="0"/>
                <a:cs typeface="Arial" panose="020B0604020202020204" pitchFamily="34" charset="0"/>
              </a:rPr>
              <a:t> sed </a:t>
            </a:r>
            <a:r>
              <a:rPr lang="en-US" sz="2400" dirty="0" err="1">
                <a:latin typeface="Arial" panose="020B0604020202020204" pitchFamily="34" charset="0"/>
                <a:cs typeface="Arial" panose="020B0604020202020204" pitchFamily="34" charset="0"/>
              </a:rPr>
              <a:t>nibh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sitamet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faucibus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placerat</a:t>
            </a:r>
            <a:r>
              <a:rPr lang="en-US" sz="2400" dirty="0">
                <a:latin typeface="Arial" panose="020B0604020202020204" pitchFamily="34" charset="0"/>
                <a:cs typeface="Arial" panose="020B0604020202020204" pitchFamily="34" charset="0"/>
              </a:rPr>
              <a:t> dui </a:t>
            </a:r>
            <a:r>
              <a:rPr lang="en-US" sz="2400" dirty="0" err="1">
                <a:latin typeface="Arial" panose="020B0604020202020204" pitchFamily="34" charset="0"/>
                <a:cs typeface="Arial" panose="020B0604020202020204" pitchFamily="34" charset="0"/>
              </a:rPr>
              <a:t>augue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scelerisque</a:t>
            </a:r>
            <a:r>
              <a:rPr lang="en-US" sz="2400" dirty="0">
                <a:latin typeface="Arial" panose="020B0604020202020204" pitchFamily="34" charset="0"/>
                <a:cs typeface="Arial" panose="020B0604020202020204" pitchFamily="34" charset="0"/>
              </a:rPr>
              <a:t>. </a:t>
            </a:r>
          </a:p>
          <a:p>
            <a:pPr marL="342809" lvl="1" indent="-171404" defTabSz="342809">
              <a:spcAft>
                <a:spcPts val="450"/>
              </a:spcAft>
              <a:buClr>
                <a:srgbClr val="82C503"/>
              </a:buClr>
              <a:buSzPct val="125000"/>
              <a:buFont typeface="Arial" charset="0"/>
              <a:buChar char="•"/>
              <a:defRPr/>
            </a:pPr>
            <a:r>
              <a:rPr lang="en-US" sz="2400" dirty="0" err="1">
                <a:latin typeface="Arial" panose="020B0604020202020204" pitchFamily="34" charset="0"/>
                <a:cs typeface="Arial" panose="020B0604020202020204" pitchFamily="34" charset="0"/>
              </a:rPr>
              <a:t>Curabitur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Accumsan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Nulla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Fusce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augue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urna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scelerisque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luctus</a:t>
            </a:r>
            <a:r>
              <a:rPr lang="en-US" sz="2400" dirty="0">
                <a:latin typeface="Arial" panose="020B0604020202020204" pitchFamily="34" charset="0"/>
                <a:cs typeface="Arial" panose="020B0604020202020204" pitchFamily="34" charset="0"/>
              </a:rPr>
              <a:t> rum sed, </a:t>
            </a:r>
            <a:r>
              <a:rPr lang="en-US" sz="2400" dirty="0" err="1">
                <a:latin typeface="Arial" panose="020B0604020202020204" pitchFamily="34" charset="0"/>
                <a:cs typeface="Arial" panose="020B0604020202020204" pitchFamily="34" charset="0"/>
              </a:rPr>
              <a:t>ut</a:t>
            </a:r>
            <a:r>
              <a:rPr lang="en-US" sz="2400" dirty="0">
                <a:latin typeface="Arial" panose="020B0604020202020204" pitchFamily="34" charset="0"/>
                <a:cs typeface="Arial" panose="020B0604020202020204" pitchFamily="34" charset="0"/>
              </a:rPr>
              <a:t> dolor in pulvinar in eros.</a:t>
            </a:r>
          </a:p>
          <a:p>
            <a:pPr marL="342809" lvl="1" indent="-171404" defTabSz="342809">
              <a:spcAft>
                <a:spcPts val="450"/>
              </a:spcAft>
              <a:buClr>
                <a:srgbClr val="82C503"/>
              </a:buClr>
              <a:buSzPct val="125000"/>
              <a:buFont typeface="Arial" charset="0"/>
              <a:buChar char="•"/>
              <a:defRPr/>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Elementum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Orci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Dignissim</a:t>
            </a:r>
            <a:r>
              <a:rPr lang="en-US" sz="2400" dirty="0">
                <a:latin typeface="Arial" panose="020B0604020202020204" pitchFamily="34" charset="0"/>
                <a:cs typeface="Arial" panose="020B0604020202020204" pitchFamily="34" charset="0"/>
              </a:rPr>
              <a:t>: Proin semper ipsum </a:t>
            </a:r>
            <a:r>
              <a:rPr lang="en-US" sz="2400" dirty="0" err="1">
                <a:latin typeface="Arial" panose="020B0604020202020204" pitchFamily="34" charset="0"/>
                <a:cs typeface="Arial" panose="020B0604020202020204" pitchFamily="34" charset="0"/>
              </a:rPr>
              <a:t>finibus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tempor</a:t>
            </a:r>
            <a:r>
              <a:rPr lang="en-US" sz="2400" dirty="0">
                <a:latin typeface="Arial" panose="020B0604020202020204" pitchFamily="34" charset="0"/>
                <a:cs typeface="Arial" panose="020B0604020202020204" pitchFamily="34" charset="0"/>
              </a:rPr>
              <a:t>, vitae </a:t>
            </a:r>
            <a:r>
              <a:rPr lang="en-US" sz="2400" dirty="0" err="1">
                <a:latin typeface="Arial" panose="020B0604020202020204" pitchFamily="34" charset="0"/>
                <a:cs typeface="Arial" panose="020B0604020202020204" pitchFamily="34" charset="0"/>
              </a:rPr>
              <a:t>consectetur</a:t>
            </a:r>
            <a:r>
              <a:rPr lang="en-US" sz="2400" dirty="0">
                <a:latin typeface="Arial" panose="020B0604020202020204" pitchFamily="34" charset="0"/>
                <a:cs typeface="Arial" panose="020B0604020202020204" pitchFamily="34" charset="0"/>
              </a:rPr>
              <a:t>.</a:t>
            </a:r>
          </a:p>
          <a:p>
            <a:pPr marL="171405" lvl="1" defTabSz="342809">
              <a:spcAft>
                <a:spcPts val="450"/>
              </a:spcAft>
              <a:buClr>
                <a:srgbClr val="82C503"/>
              </a:buClr>
              <a:buSzPct val="125000"/>
              <a:defRPr/>
            </a:pPr>
            <a:endParaRPr lang="en-US" sz="1800" dirty="0">
              <a:latin typeface="Arial" panose="020B0604020202020204" pitchFamily="34" charset="0"/>
              <a:cs typeface="Arial" panose="020B0604020202020204" pitchFamily="34" charset="0"/>
            </a:endParaRPr>
          </a:p>
        </p:txBody>
      </p:sp>
      <p:cxnSp>
        <p:nvCxnSpPr>
          <p:cNvPr id="184" name="Straight Connector 183">
            <a:extLst>
              <a:ext uri="{FF2B5EF4-FFF2-40B4-BE49-F238E27FC236}">
                <a16:creationId xmlns:a16="http://schemas.microsoft.com/office/drawing/2014/main" id="{3AF3525D-D7C6-C96E-03BF-B205E410F662}"/>
              </a:ext>
            </a:extLst>
          </p:cNvPr>
          <p:cNvCxnSpPr>
            <a:cxnSpLocks/>
          </p:cNvCxnSpPr>
          <p:nvPr/>
        </p:nvCxnSpPr>
        <p:spPr bwMode="auto">
          <a:xfrm>
            <a:off x="20917041" y="16553817"/>
            <a:ext cx="6762096" cy="0"/>
          </a:xfrm>
          <a:prstGeom prst="line">
            <a:avLst/>
          </a:prstGeom>
          <a:noFill/>
          <a:ln w="25400" cap="flat" cmpd="sng" algn="ctr">
            <a:solidFill>
              <a:srgbClr val="666666"/>
            </a:solidFill>
            <a:prstDash val="dash"/>
            <a:round/>
            <a:headEnd type="none" w="med" len="med"/>
            <a:tailEnd type="none" w="med" len="med"/>
          </a:ln>
          <a:effectLst/>
        </p:spPr>
      </p:cxnSp>
      <p:cxnSp>
        <p:nvCxnSpPr>
          <p:cNvPr id="228" name="Straight Connector 227">
            <a:extLst>
              <a:ext uri="{FF2B5EF4-FFF2-40B4-BE49-F238E27FC236}">
                <a16:creationId xmlns:a16="http://schemas.microsoft.com/office/drawing/2014/main" id="{6555BFC5-E700-1243-287E-0B3632C19462}"/>
              </a:ext>
            </a:extLst>
          </p:cNvPr>
          <p:cNvCxnSpPr/>
          <p:nvPr/>
        </p:nvCxnSpPr>
        <p:spPr bwMode="auto">
          <a:xfrm>
            <a:off x="10232611" y="17639315"/>
            <a:ext cx="0" cy="1674443"/>
          </a:xfrm>
          <a:prstGeom prst="line">
            <a:avLst/>
          </a:prstGeom>
          <a:noFill/>
          <a:ln w="25400" cap="flat" cmpd="sng" algn="ctr">
            <a:solidFill>
              <a:srgbClr val="666666"/>
            </a:solidFill>
            <a:prstDash val="dash"/>
            <a:round/>
            <a:headEnd type="none" w="med" len="med"/>
            <a:tailEnd type="none" w="med" len="med"/>
          </a:ln>
          <a:effectLst/>
        </p:spPr>
      </p:cxnSp>
      <p:sp>
        <p:nvSpPr>
          <p:cNvPr id="249" name="TextBox 248">
            <a:extLst>
              <a:ext uri="{FF2B5EF4-FFF2-40B4-BE49-F238E27FC236}">
                <a16:creationId xmlns:a16="http://schemas.microsoft.com/office/drawing/2014/main" id="{7972166B-03B8-D4DE-1AB1-C726303A96D6}"/>
              </a:ext>
            </a:extLst>
          </p:cNvPr>
          <p:cNvSpPr txBox="1"/>
          <p:nvPr/>
        </p:nvSpPr>
        <p:spPr>
          <a:xfrm>
            <a:off x="20758942" y="16999128"/>
            <a:ext cx="7097743" cy="2841804"/>
          </a:xfrm>
          <a:prstGeom prst="rect">
            <a:avLst/>
          </a:prstGeom>
          <a:solidFill>
            <a:srgbClr val="FFFFFF">
              <a:alpha val="63000"/>
            </a:srgbClr>
          </a:solidFill>
          <a:effectLst/>
        </p:spPr>
        <p:txBody>
          <a:bodyPr wrap="square">
            <a:spAutoFit/>
          </a:bodyPr>
          <a:lstStyle/>
          <a:p>
            <a:pPr defTabSz="1382205">
              <a:spcAft>
                <a:spcPts val="450"/>
              </a:spcAft>
              <a:defRPr/>
            </a:pPr>
            <a:r>
              <a:rPr lang="en-US" sz="3600" b="1" kern="0" dirty="0">
                <a:solidFill>
                  <a:srgbClr val="1E4D2B"/>
                </a:solidFill>
                <a:latin typeface="Arial" panose="020B0604020202020204"/>
              </a:rPr>
              <a:t>References</a:t>
            </a:r>
          </a:p>
          <a:p>
            <a:pPr marL="342809" lvl="1" indent="-171404" defTabSz="342809">
              <a:spcAft>
                <a:spcPts val="450"/>
              </a:spcAft>
              <a:buClr>
                <a:srgbClr val="82C503"/>
              </a:buClr>
              <a:buSzPct val="125000"/>
              <a:buFont typeface="Arial" charset="0"/>
              <a:buChar char="•"/>
              <a:defRPr/>
            </a:pPr>
            <a:r>
              <a:rPr lang="en-US" sz="1800" dirty="0">
                <a:latin typeface="Arial" panose="020B0604020202020204" pitchFamily="34" charset="0"/>
                <a:cs typeface="Arial" panose="020B0604020202020204" pitchFamily="34" charset="0"/>
              </a:rPr>
              <a:t>Sed Risus Nibh: CiIn nisl quam, aliquet sed nibh sitamet, faucibus placerat dui augue scelerisque. </a:t>
            </a:r>
          </a:p>
          <a:p>
            <a:pPr marL="342809" lvl="1" indent="-171404" defTabSz="342809">
              <a:spcAft>
                <a:spcPts val="450"/>
              </a:spcAft>
              <a:buClr>
                <a:srgbClr val="82C503"/>
              </a:buClr>
              <a:buSzPct val="125000"/>
              <a:buFont typeface="Arial" charset="0"/>
              <a:buChar char="•"/>
              <a:defRPr/>
            </a:pPr>
            <a:r>
              <a:rPr lang="en-US" sz="1800" dirty="0">
                <a:latin typeface="Arial" panose="020B0604020202020204" pitchFamily="34" charset="0"/>
                <a:cs typeface="Arial" panose="020B0604020202020204" pitchFamily="34" charset="0"/>
              </a:rPr>
              <a:t>Curabitur Accumsan Nulla: Fusce quis augue urna scelerisque, luctus rum sed, ut dolor in pulvinar in eros.</a:t>
            </a:r>
          </a:p>
          <a:p>
            <a:pPr marL="342809" lvl="1" indent="-171404" defTabSz="342809">
              <a:spcAft>
                <a:spcPts val="450"/>
              </a:spcAft>
              <a:buClr>
                <a:srgbClr val="82C503"/>
              </a:buClr>
              <a:buSzPct val="125000"/>
              <a:buFont typeface="Arial" charset="0"/>
              <a:buChar char="•"/>
              <a:defRPr/>
            </a:pPr>
            <a:r>
              <a:rPr lang="en-US" sz="1800" dirty="0">
                <a:latin typeface="Arial" panose="020B0604020202020204" pitchFamily="34" charset="0"/>
                <a:cs typeface="Arial" panose="020B0604020202020204" pitchFamily="34" charset="0"/>
              </a:rPr>
              <a:t> Elementum Orci Dignissim: Proin semper ipsum finibus quam tempor, vitae </a:t>
            </a:r>
            <a:r>
              <a:rPr lang="en-US" sz="1800" dirty="0" err="1">
                <a:latin typeface="Arial" panose="020B0604020202020204" pitchFamily="34" charset="0"/>
                <a:cs typeface="Arial" panose="020B0604020202020204" pitchFamily="34" charset="0"/>
              </a:rPr>
              <a:t>consectetur</a:t>
            </a:r>
            <a:r>
              <a:rPr lang="en-US" sz="1800" dirty="0">
                <a:latin typeface="Arial" panose="020B0604020202020204" pitchFamily="34" charset="0"/>
                <a:cs typeface="Arial" panose="020B0604020202020204" pitchFamily="34" charset="0"/>
              </a:rPr>
              <a:t>.</a:t>
            </a:r>
          </a:p>
          <a:p>
            <a:pPr marL="342809" lvl="1" indent="-171404" defTabSz="342809">
              <a:spcAft>
                <a:spcPts val="450"/>
              </a:spcAft>
              <a:buClr>
                <a:srgbClr val="005BBB"/>
              </a:buClr>
              <a:buSzPct val="125000"/>
              <a:buFont typeface="Arial" charset="0"/>
              <a:buChar char="•"/>
              <a:defRPr/>
            </a:pPr>
            <a:endParaRPr lang="en-US" sz="1800" dirty="0">
              <a:latin typeface="Arial" panose="020B0604020202020204" pitchFamily="34" charset="0"/>
              <a:cs typeface="Arial" panose="020B0604020202020204" pitchFamily="34" charset="0"/>
            </a:endParaRPr>
          </a:p>
        </p:txBody>
      </p:sp>
      <p:sp>
        <p:nvSpPr>
          <p:cNvPr id="250" name="TextBox 249">
            <a:extLst>
              <a:ext uri="{FF2B5EF4-FFF2-40B4-BE49-F238E27FC236}">
                <a16:creationId xmlns:a16="http://schemas.microsoft.com/office/drawing/2014/main" id="{5556E955-80CD-FFD2-3C00-2DC3BFFCBC57}"/>
              </a:ext>
            </a:extLst>
          </p:cNvPr>
          <p:cNvSpPr txBox="1"/>
          <p:nvPr/>
        </p:nvSpPr>
        <p:spPr>
          <a:xfrm>
            <a:off x="20749218" y="3211347"/>
            <a:ext cx="7097743" cy="8851141"/>
          </a:xfrm>
          <a:prstGeom prst="rect">
            <a:avLst/>
          </a:prstGeom>
          <a:solidFill>
            <a:srgbClr val="FFFFFF">
              <a:alpha val="63000"/>
            </a:srgbClr>
          </a:solidFill>
          <a:effectLst/>
        </p:spPr>
        <p:txBody>
          <a:bodyPr wrap="square">
            <a:spAutoFit/>
          </a:bodyPr>
          <a:lstStyle/>
          <a:p>
            <a:pPr defTabSz="1382205">
              <a:spcAft>
                <a:spcPts val="450"/>
              </a:spcAft>
              <a:defRPr/>
            </a:pPr>
            <a:r>
              <a:rPr lang="en-US" sz="3600" b="1" kern="0" dirty="0">
                <a:solidFill>
                  <a:srgbClr val="1E4D2B"/>
                </a:solidFill>
                <a:latin typeface="Arial" panose="020B0604020202020204"/>
              </a:rPr>
              <a:t>Discussion</a:t>
            </a:r>
          </a:p>
          <a:p>
            <a:pPr defTabSz="342809">
              <a:spcAft>
                <a:spcPts val="450"/>
              </a:spcAft>
              <a:defRPr/>
            </a:pPr>
            <a:r>
              <a:rPr lang="en-US" sz="2400" dirty="0">
                <a:latin typeface="Arial" panose="020B0604020202020204" pitchFamily="34" charset="0"/>
                <a:cs typeface="Arial" panose="020B0604020202020204" pitchFamily="34" charset="0"/>
              </a:rPr>
              <a:t>Mauris orci mi, varius id diam id, egestas auctor enim. Praesent ut massa nibh. Duis purus neque, facilisis cursus ultrices vel, ullamcorper ac augue. Donec semper lorem:</a:t>
            </a:r>
          </a:p>
          <a:p>
            <a:pPr marL="342809" lvl="1" indent="-171404" defTabSz="342809">
              <a:spcAft>
                <a:spcPts val="450"/>
              </a:spcAft>
              <a:buClr>
                <a:srgbClr val="82C503"/>
              </a:buClr>
              <a:buSzPct val="125000"/>
              <a:buFont typeface="Arial" charset="0"/>
              <a:buChar char="•"/>
              <a:defRPr/>
            </a:pPr>
            <a:r>
              <a:rPr lang="en-US" sz="2400" dirty="0">
                <a:latin typeface="Arial" panose="020B0604020202020204" pitchFamily="34" charset="0"/>
                <a:cs typeface="Arial" panose="020B0604020202020204" pitchFamily="34" charset="0"/>
              </a:rPr>
              <a:t>Sed Risus Nibh: CiIn nisl quam, aliquet sed nibh sitamet, faucibus placerat dui augue scelerisque. </a:t>
            </a:r>
          </a:p>
          <a:p>
            <a:pPr marL="342809" lvl="1" indent="-171404" defTabSz="342809">
              <a:spcAft>
                <a:spcPts val="450"/>
              </a:spcAft>
              <a:buClr>
                <a:srgbClr val="82C503"/>
              </a:buClr>
              <a:buSzPct val="125000"/>
              <a:buFont typeface="Arial" charset="0"/>
              <a:buChar char="•"/>
              <a:defRPr/>
            </a:pPr>
            <a:r>
              <a:rPr lang="en-US" sz="2400" dirty="0">
                <a:latin typeface="Arial" panose="020B0604020202020204" pitchFamily="34" charset="0"/>
                <a:cs typeface="Arial" panose="020B0604020202020204" pitchFamily="34" charset="0"/>
              </a:rPr>
              <a:t>Curabitur Accumsan Nulla: Fusce quis augue urna scelerisque, luctus rum sed, ut dolor in pulvinar in eros.</a:t>
            </a:r>
          </a:p>
          <a:p>
            <a:pPr marL="342809" lvl="1" indent="-171404" defTabSz="342809">
              <a:spcAft>
                <a:spcPts val="450"/>
              </a:spcAft>
              <a:buClr>
                <a:srgbClr val="82C503"/>
              </a:buClr>
              <a:buSzPct val="125000"/>
              <a:buFont typeface="Arial" charset="0"/>
              <a:buChar char="•"/>
              <a:defRPr/>
            </a:pPr>
            <a:r>
              <a:rPr lang="en-US" sz="2400" dirty="0">
                <a:latin typeface="Arial" panose="020B0604020202020204" pitchFamily="34" charset="0"/>
                <a:cs typeface="Arial" panose="020B0604020202020204" pitchFamily="34" charset="0"/>
              </a:rPr>
              <a:t> Elementum Orci Dignissim: Proin semper ipsum finibus quam tempor, vitae </a:t>
            </a:r>
            <a:r>
              <a:rPr lang="en-US" sz="2400" dirty="0" err="1">
                <a:latin typeface="Arial" panose="020B0604020202020204" pitchFamily="34" charset="0"/>
                <a:cs typeface="Arial" panose="020B0604020202020204" pitchFamily="34" charset="0"/>
              </a:rPr>
              <a:t>consectetur</a:t>
            </a:r>
            <a:r>
              <a:rPr lang="en-US" sz="2400" dirty="0">
                <a:latin typeface="Arial" panose="020B0604020202020204" pitchFamily="34" charset="0"/>
                <a:cs typeface="Arial" panose="020B0604020202020204" pitchFamily="34" charset="0"/>
              </a:rPr>
              <a:t>.</a:t>
            </a:r>
          </a:p>
          <a:p>
            <a:pPr marL="342809" lvl="1" indent="-171404" defTabSz="342809">
              <a:spcAft>
                <a:spcPts val="450"/>
              </a:spcAft>
              <a:buClr>
                <a:srgbClr val="82C503"/>
              </a:buClr>
              <a:buSzPct val="125000"/>
              <a:buFont typeface="Arial" charset="0"/>
              <a:buChar char="•"/>
              <a:defRPr/>
            </a:pPr>
            <a:r>
              <a:rPr lang="en-US" sz="2400" dirty="0">
                <a:latin typeface="Arial" panose="020B0604020202020204" pitchFamily="34" charset="0"/>
                <a:cs typeface="Arial" panose="020B0604020202020204" pitchFamily="34" charset="0"/>
              </a:rPr>
              <a:t>Sed </a:t>
            </a:r>
            <a:r>
              <a:rPr lang="en-US" sz="2400" dirty="0" err="1">
                <a:latin typeface="Arial" panose="020B0604020202020204" pitchFamily="34" charset="0"/>
                <a:cs typeface="Arial" panose="020B0604020202020204" pitchFamily="34" charset="0"/>
              </a:rPr>
              <a:t>Risus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Nibh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CiIn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nisl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aliquet</a:t>
            </a:r>
            <a:r>
              <a:rPr lang="en-US" sz="2400" dirty="0">
                <a:latin typeface="Arial" panose="020B0604020202020204" pitchFamily="34" charset="0"/>
                <a:cs typeface="Arial" panose="020B0604020202020204" pitchFamily="34" charset="0"/>
              </a:rPr>
              <a:t> sed </a:t>
            </a:r>
            <a:r>
              <a:rPr lang="en-US" sz="2400" dirty="0" err="1">
                <a:latin typeface="Arial" panose="020B0604020202020204" pitchFamily="34" charset="0"/>
                <a:cs typeface="Arial" panose="020B0604020202020204" pitchFamily="34" charset="0"/>
              </a:rPr>
              <a:t>nibh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sitamet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faucibus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placerat</a:t>
            </a:r>
            <a:r>
              <a:rPr lang="en-US" sz="2400" dirty="0">
                <a:latin typeface="Arial" panose="020B0604020202020204" pitchFamily="34" charset="0"/>
                <a:cs typeface="Arial" panose="020B0604020202020204" pitchFamily="34" charset="0"/>
              </a:rPr>
              <a:t> dui </a:t>
            </a:r>
            <a:r>
              <a:rPr lang="en-US" sz="2400" dirty="0" err="1">
                <a:latin typeface="Arial" panose="020B0604020202020204" pitchFamily="34" charset="0"/>
                <a:cs typeface="Arial" panose="020B0604020202020204" pitchFamily="34" charset="0"/>
              </a:rPr>
              <a:t>augue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scelerisque</a:t>
            </a:r>
            <a:r>
              <a:rPr lang="en-US" sz="2400" dirty="0">
                <a:latin typeface="Arial" panose="020B0604020202020204" pitchFamily="34" charset="0"/>
                <a:cs typeface="Arial" panose="020B0604020202020204" pitchFamily="34" charset="0"/>
              </a:rPr>
              <a:t>. </a:t>
            </a:r>
          </a:p>
          <a:p>
            <a:pPr marL="342809" lvl="1" indent="-171404" defTabSz="342809">
              <a:spcAft>
                <a:spcPts val="450"/>
              </a:spcAft>
              <a:buClr>
                <a:srgbClr val="82C503"/>
              </a:buClr>
              <a:buSzPct val="125000"/>
              <a:buFont typeface="Arial" charset="0"/>
              <a:buChar char="•"/>
              <a:defRPr/>
            </a:pPr>
            <a:r>
              <a:rPr lang="en-US" sz="2400" dirty="0">
                <a:latin typeface="Arial" panose="020B0604020202020204" pitchFamily="34" charset="0"/>
                <a:cs typeface="Arial" panose="020B0604020202020204" pitchFamily="34" charset="0"/>
              </a:rPr>
              <a:t>Sed </a:t>
            </a:r>
            <a:r>
              <a:rPr lang="en-US" sz="2400" dirty="0" err="1">
                <a:latin typeface="Arial" panose="020B0604020202020204" pitchFamily="34" charset="0"/>
                <a:cs typeface="Arial" panose="020B0604020202020204" pitchFamily="34" charset="0"/>
              </a:rPr>
              <a:t>Risus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Nibh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CiIn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nisl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aliquet</a:t>
            </a:r>
            <a:r>
              <a:rPr lang="en-US" sz="2400" dirty="0">
                <a:latin typeface="Arial" panose="020B0604020202020204" pitchFamily="34" charset="0"/>
                <a:cs typeface="Arial" panose="020B0604020202020204" pitchFamily="34" charset="0"/>
              </a:rPr>
              <a:t> sed </a:t>
            </a:r>
            <a:r>
              <a:rPr lang="en-US" sz="2400" dirty="0" err="1">
                <a:latin typeface="Arial" panose="020B0604020202020204" pitchFamily="34" charset="0"/>
                <a:cs typeface="Arial" panose="020B0604020202020204" pitchFamily="34" charset="0"/>
              </a:rPr>
              <a:t>nibh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sitamet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faucibus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placerat</a:t>
            </a:r>
            <a:r>
              <a:rPr lang="en-US" sz="2400" dirty="0">
                <a:latin typeface="Arial" panose="020B0604020202020204" pitchFamily="34" charset="0"/>
                <a:cs typeface="Arial" panose="020B0604020202020204" pitchFamily="34" charset="0"/>
              </a:rPr>
              <a:t> dui </a:t>
            </a:r>
            <a:r>
              <a:rPr lang="en-US" sz="2400" dirty="0" err="1">
                <a:latin typeface="Arial" panose="020B0604020202020204" pitchFamily="34" charset="0"/>
                <a:cs typeface="Arial" panose="020B0604020202020204" pitchFamily="34" charset="0"/>
              </a:rPr>
              <a:t>augue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scelerisque</a:t>
            </a:r>
            <a:r>
              <a:rPr lang="en-US" sz="2400" dirty="0">
                <a:latin typeface="Arial" panose="020B0604020202020204" pitchFamily="34" charset="0"/>
                <a:cs typeface="Arial" panose="020B0604020202020204" pitchFamily="34" charset="0"/>
              </a:rPr>
              <a:t>. </a:t>
            </a:r>
          </a:p>
          <a:p>
            <a:pPr marL="342809" lvl="1" indent="-171404" defTabSz="342809">
              <a:spcAft>
                <a:spcPts val="450"/>
              </a:spcAft>
              <a:buClr>
                <a:srgbClr val="82C503"/>
              </a:buClr>
              <a:buSzPct val="125000"/>
              <a:buFont typeface="Arial" charset="0"/>
              <a:buChar char="•"/>
              <a:defRPr/>
            </a:pPr>
            <a:r>
              <a:rPr lang="en-US" sz="2400" dirty="0" err="1">
                <a:latin typeface="Arial" panose="020B0604020202020204" pitchFamily="34" charset="0"/>
                <a:cs typeface="Arial" panose="020B0604020202020204" pitchFamily="34" charset="0"/>
              </a:rPr>
              <a:t>Curabitur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Accumsan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Nulla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Fusce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augue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urna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scelerisque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luctus</a:t>
            </a:r>
            <a:r>
              <a:rPr lang="en-US" sz="2400" dirty="0">
                <a:latin typeface="Arial" panose="020B0604020202020204" pitchFamily="34" charset="0"/>
                <a:cs typeface="Arial" panose="020B0604020202020204" pitchFamily="34" charset="0"/>
              </a:rPr>
              <a:t> rum sed, </a:t>
            </a:r>
            <a:r>
              <a:rPr lang="en-US" sz="2400" dirty="0" err="1">
                <a:latin typeface="Arial" panose="020B0604020202020204" pitchFamily="34" charset="0"/>
                <a:cs typeface="Arial" panose="020B0604020202020204" pitchFamily="34" charset="0"/>
              </a:rPr>
              <a:t>ut</a:t>
            </a:r>
            <a:r>
              <a:rPr lang="en-US" sz="2400" dirty="0">
                <a:latin typeface="Arial" panose="020B0604020202020204" pitchFamily="34" charset="0"/>
                <a:cs typeface="Arial" panose="020B0604020202020204" pitchFamily="34" charset="0"/>
              </a:rPr>
              <a:t> dolor in pulvinar in eros.</a:t>
            </a:r>
          </a:p>
        </p:txBody>
      </p:sp>
      <p:cxnSp>
        <p:nvCxnSpPr>
          <p:cNvPr id="251" name="Straight Connector 250">
            <a:extLst>
              <a:ext uri="{FF2B5EF4-FFF2-40B4-BE49-F238E27FC236}">
                <a16:creationId xmlns:a16="http://schemas.microsoft.com/office/drawing/2014/main" id="{380BE3D2-8483-DFB2-1C84-9D4AAC43AC1C}"/>
              </a:ext>
            </a:extLst>
          </p:cNvPr>
          <p:cNvCxnSpPr>
            <a:cxnSpLocks/>
          </p:cNvCxnSpPr>
          <p:nvPr/>
        </p:nvCxnSpPr>
        <p:spPr bwMode="auto">
          <a:xfrm flipH="1" flipV="1">
            <a:off x="13936960" y="6416839"/>
            <a:ext cx="108446" cy="11225557"/>
          </a:xfrm>
          <a:prstGeom prst="line">
            <a:avLst/>
          </a:prstGeom>
          <a:noFill/>
          <a:ln w="25400" cap="flat" cmpd="sng" algn="ctr">
            <a:solidFill>
              <a:srgbClr val="666666"/>
            </a:solidFill>
            <a:prstDash val="dash"/>
            <a:round/>
            <a:headEnd type="none" w="med" len="med"/>
            <a:tailEnd type="none" w="med" len="med"/>
          </a:ln>
          <a:effectLst/>
        </p:spPr>
      </p:cxnSp>
      <p:cxnSp>
        <p:nvCxnSpPr>
          <p:cNvPr id="254" name="Straight Connector 253">
            <a:extLst>
              <a:ext uri="{FF2B5EF4-FFF2-40B4-BE49-F238E27FC236}">
                <a16:creationId xmlns:a16="http://schemas.microsoft.com/office/drawing/2014/main" id="{92BB7090-7690-EB1F-152C-811ADC3ED91E}"/>
              </a:ext>
            </a:extLst>
          </p:cNvPr>
          <p:cNvCxnSpPr>
            <a:cxnSpLocks/>
          </p:cNvCxnSpPr>
          <p:nvPr/>
        </p:nvCxnSpPr>
        <p:spPr bwMode="auto">
          <a:xfrm flipV="1">
            <a:off x="28090813" y="5055176"/>
            <a:ext cx="0" cy="12350545"/>
          </a:xfrm>
          <a:prstGeom prst="line">
            <a:avLst/>
          </a:prstGeom>
          <a:noFill/>
          <a:ln w="25400" cap="flat" cmpd="sng" algn="ctr">
            <a:solidFill>
              <a:srgbClr val="666666"/>
            </a:solidFill>
            <a:prstDash val="dash"/>
            <a:round/>
            <a:headEnd type="none" w="med" len="med"/>
            <a:tailEnd type="none" w="med" len="med"/>
          </a:ln>
          <a:effectLst/>
        </p:spPr>
      </p:cxnSp>
      <p:cxnSp>
        <p:nvCxnSpPr>
          <p:cNvPr id="255" name="Straight Connector 254">
            <a:extLst>
              <a:ext uri="{FF2B5EF4-FFF2-40B4-BE49-F238E27FC236}">
                <a16:creationId xmlns:a16="http://schemas.microsoft.com/office/drawing/2014/main" id="{EE4EE393-8F13-1862-E8E4-7B5661296C72}"/>
              </a:ext>
            </a:extLst>
          </p:cNvPr>
          <p:cNvCxnSpPr>
            <a:cxnSpLocks/>
          </p:cNvCxnSpPr>
          <p:nvPr/>
        </p:nvCxnSpPr>
        <p:spPr bwMode="auto">
          <a:xfrm flipV="1">
            <a:off x="20569060" y="5288770"/>
            <a:ext cx="0" cy="12350545"/>
          </a:xfrm>
          <a:prstGeom prst="line">
            <a:avLst/>
          </a:prstGeom>
          <a:noFill/>
          <a:ln w="25400" cap="flat" cmpd="sng" algn="ctr">
            <a:solidFill>
              <a:srgbClr val="666666"/>
            </a:solidFill>
            <a:prstDash val="dash"/>
            <a:round/>
            <a:headEnd type="none" w="med" len="med"/>
            <a:tailEnd type="none" w="med" len="med"/>
          </a:ln>
          <a:effectLst/>
        </p:spPr>
      </p:cxnSp>
      <p:cxnSp>
        <p:nvCxnSpPr>
          <p:cNvPr id="257" name="Straight Connector 256">
            <a:extLst>
              <a:ext uri="{FF2B5EF4-FFF2-40B4-BE49-F238E27FC236}">
                <a16:creationId xmlns:a16="http://schemas.microsoft.com/office/drawing/2014/main" id="{B2753EA5-643E-20AF-BE12-2D55B0AB45AB}"/>
              </a:ext>
            </a:extLst>
          </p:cNvPr>
          <p:cNvCxnSpPr>
            <a:cxnSpLocks/>
          </p:cNvCxnSpPr>
          <p:nvPr/>
        </p:nvCxnSpPr>
        <p:spPr bwMode="auto">
          <a:xfrm flipV="1">
            <a:off x="6856353" y="3211347"/>
            <a:ext cx="0" cy="14427968"/>
          </a:xfrm>
          <a:prstGeom prst="line">
            <a:avLst/>
          </a:prstGeom>
          <a:noFill/>
          <a:ln w="25400" cap="flat" cmpd="sng" algn="ctr">
            <a:solidFill>
              <a:srgbClr val="666666"/>
            </a:solidFill>
            <a:prstDash val="dash"/>
            <a:round/>
            <a:headEnd type="none" w="med" len="med"/>
            <a:tailEnd type="none" w="med" len="med"/>
          </a:ln>
          <a:effectLst/>
        </p:spPr>
      </p:cxnSp>
      <p:sp>
        <p:nvSpPr>
          <p:cNvPr id="264" name="Rectangle 263">
            <a:extLst>
              <a:ext uri="{FF2B5EF4-FFF2-40B4-BE49-F238E27FC236}">
                <a16:creationId xmlns:a16="http://schemas.microsoft.com/office/drawing/2014/main" id="{B3B4FF41-E463-2F47-E79F-053CDFC25A06}"/>
              </a:ext>
            </a:extLst>
          </p:cNvPr>
          <p:cNvSpPr/>
          <p:nvPr/>
        </p:nvSpPr>
        <p:spPr>
          <a:xfrm>
            <a:off x="-10118" y="2587239"/>
            <a:ext cx="28111048" cy="121101"/>
          </a:xfrm>
          <a:prstGeom prst="rect">
            <a:avLst/>
          </a:prstGeom>
          <a:solidFill>
            <a:srgbClr val="82C50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949"/>
          </a:p>
        </p:txBody>
      </p:sp>
      <p:sp>
        <p:nvSpPr>
          <p:cNvPr id="2" name="TextBox 1">
            <a:extLst>
              <a:ext uri="{FF2B5EF4-FFF2-40B4-BE49-F238E27FC236}">
                <a16:creationId xmlns:a16="http://schemas.microsoft.com/office/drawing/2014/main" id="{0D008890-D4DD-2C70-5A4F-B1CFBF860C49}"/>
              </a:ext>
            </a:extLst>
          </p:cNvPr>
          <p:cNvSpPr txBox="1"/>
          <p:nvPr/>
        </p:nvSpPr>
        <p:spPr>
          <a:xfrm>
            <a:off x="2619632" y="21327762"/>
            <a:ext cx="184731" cy="1107996"/>
          </a:xfrm>
          <a:prstGeom prst="rect">
            <a:avLst/>
          </a:prstGeom>
          <a:noFill/>
        </p:spPr>
        <p:txBody>
          <a:bodyPr wrap="none" rtlCol="0">
            <a:spAutoFit/>
          </a:bodyPr>
          <a:lstStyle/>
          <a:p>
            <a:endParaRPr lang="en-US" dirty="0"/>
          </a:p>
        </p:txBody>
      </p:sp>
      <p:cxnSp>
        <p:nvCxnSpPr>
          <p:cNvPr id="5" name="Straight Connector 4">
            <a:extLst>
              <a:ext uri="{FF2B5EF4-FFF2-40B4-BE49-F238E27FC236}">
                <a16:creationId xmlns:a16="http://schemas.microsoft.com/office/drawing/2014/main" id="{B01FF09E-4CE3-955A-693E-AEAA38BBA52F}"/>
              </a:ext>
            </a:extLst>
          </p:cNvPr>
          <p:cNvCxnSpPr>
            <a:cxnSpLocks/>
          </p:cNvCxnSpPr>
          <p:nvPr/>
        </p:nvCxnSpPr>
        <p:spPr bwMode="auto">
          <a:xfrm>
            <a:off x="451771" y="9655028"/>
            <a:ext cx="5815572" cy="0"/>
          </a:xfrm>
          <a:prstGeom prst="line">
            <a:avLst/>
          </a:prstGeom>
          <a:noFill/>
          <a:ln w="25400" cap="flat" cmpd="sng" algn="ctr">
            <a:solidFill>
              <a:srgbClr val="666666"/>
            </a:solidFill>
            <a:prstDash val="dash"/>
            <a:round/>
            <a:headEnd type="none" w="med" len="med"/>
            <a:tailEnd type="none" w="med" len="med"/>
          </a:ln>
          <a:effectLst/>
        </p:spPr>
      </p:cxnSp>
      <p:sp>
        <p:nvSpPr>
          <p:cNvPr id="11" name="TextBox 10">
            <a:extLst>
              <a:ext uri="{FF2B5EF4-FFF2-40B4-BE49-F238E27FC236}">
                <a16:creationId xmlns:a16="http://schemas.microsoft.com/office/drawing/2014/main" id="{ECE4DCCD-2898-D6FB-25A0-F8D0B34325A7}"/>
              </a:ext>
            </a:extLst>
          </p:cNvPr>
          <p:cNvSpPr txBox="1"/>
          <p:nvPr/>
        </p:nvSpPr>
        <p:spPr>
          <a:xfrm>
            <a:off x="7273448" y="3137362"/>
            <a:ext cx="5993925" cy="646331"/>
          </a:xfrm>
          <a:prstGeom prst="rect">
            <a:avLst/>
          </a:prstGeom>
          <a:noFill/>
        </p:spPr>
        <p:txBody>
          <a:bodyPr wrap="square" rtlCol="0">
            <a:spAutoFit/>
          </a:bodyPr>
          <a:lstStyle/>
          <a:p>
            <a:r>
              <a:rPr lang="en-US" sz="3600" b="1" dirty="0">
                <a:solidFill>
                  <a:srgbClr val="1E4D2B"/>
                </a:solidFill>
                <a:latin typeface="Arial" panose="020B0604020202020204" pitchFamily="34" charset="0"/>
                <a:cs typeface="Arial" panose="020B0604020202020204" pitchFamily="34" charset="0"/>
              </a:rPr>
              <a:t>Community Partner</a:t>
            </a:r>
          </a:p>
        </p:txBody>
      </p:sp>
      <p:sp>
        <p:nvSpPr>
          <p:cNvPr id="12" name="TextBox 11">
            <a:extLst>
              <a:ext uri="{FF2B5EF4-FFF2-40B4-BE49-F238E27FC236}">
                <a16:creationId xmlns:a16="http://schemas.microsoft.com/office/drawing/2014/main" id="{FF852338-72C0-2CDF-B005-3A39707B4D47}"/>
              </a:ext>
            </a:extLst>
          </p:cNvPr>
          <p:cNvSpPr txBox="1"/>
          <p:nvPr/>
        </p:nvSpPr>
        <p:spPr>
          <a:xfrm>
            <a:off x="7248824" y="3780907"/>
            <a:ext cx="8215771" cy="1569660"/>
          </a:xfrm>
          <a:prstGeom prst="rect">
            <a:avLst/>
          </a:prstGeom>
          <a:noFill/>
        </p:spPr>
        <p:txBody>
          <a:bodyPr wrap="square" rtlCol="0">
            <a:spAutoFit/>
          </a:bodyPr>
          <a:lstStyle/>
          <a:p>
            <a:pPr defTabSz="1382205">
              <a:spcAft>
                <a:spcPts val="375"/>
              </a:spcAft>
              <a:defRPr/>
            </a:pPr>
            <a:r>
              <a:rPr lang="en-US" altLang="en-US" sz="2400" dirty="0" err="1">
                <a:latin typeface="Arial" panose="020B0604020202020204" pitchFamily="34" charset="0"/>
                <a:ea typeface="+mn-ea"/>
                <a:cs typeface="Arial" panose="020B0604020202020204" pitchFamily="34" charset="0"/>
              </a:rPr>
              <a:t>Mauris</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orci</a:t>
            </a:r>
            <a:r>
              <a:rPr lang="en-US" altLang="en-US" sz="2400" dirty="0">
                <a:latin typeface="Arial" panose="020B0604020202020204" pitchFamily="34" charset="0"/>
                <a:ea typeface="+mn-ea"/>
                <a:cs typeface="Arial" panose="020B0604020202020204" pitchFamily="34" charset="0"/>
              </a:rPr>
              <a:t> mi, </a:t>
            </a:r>
            <a:r>
              <a:rPr lang="en-US" altLang="en-US" sz="2400" dirty="0" err="1">
                <a:latin typeface="Arial" panose="020B0604020202020204" pitchFamily="34" charset="0"/>
                <a:ea typeface="+mn-ea"/>
                <a:cs typeface="Arial" panose="020B0604020202020204" pitchFamily="34" charset="0"/>
              </a:rPr>
              <a:t>varius</a:t>
            </a:r>
            <a:r>
              <a:rPr lang="en-US" altLang="en-US" sz="2400" dirty="0">
                <a:latin typeface="Arial" panose="020B0604020202020204" pitchFamily="34" charset="0"/>
                <a:ea typeface="+mn-ea"/>
                <a:cs typeface="Arial" panose="020B0604020202020204" pitchFamily="34" charset="0"/>
              </a:rPr>
              <a:t> id diam id, </a:t>
            </a:r>
            <a:r>
              <a:rPr lang="en-US" altLang="en-US" sz="2400" dirty="0" err="1">
                <a:latin typeface="Arial" panose="020B0604020202020204" pitchFamily="34" charset="0"/>
                <a:ea typeface="+mn-ea"/>
                <a:cs typeface="Arial" panose="020B0604020202020204" pitchFamily="34" charset="0"/>
              </a:rPr>
              <a:t>egestas</a:t>
            </a:r>
            <a:r>
              <a:rPr lang="en-US" altLang="en-US" sz="2400" dirty="0">
                <a:latin typeface="Arial" panose="020B0604020202020204" pitchFamily="34" charset="0"/>
                <a:ea typeface="+mn-ea"/>
                <a:cs typeface="Arial" panose="020B0604020202020204" pitchFamily="34" charset="0"/>
              </a:rPr>
              <a:t> auctor </a:t>
            </a:r>
            <a:r>
              <a:rPr lang="en-US" altLang="en-US" sz="2400" dirty="0" err="1">
                <a:latin typeface="Arial" panose="020B0604020202020204" pitchFamily="34" charset="0"/>
                <a:ea typeface="+mn-ea"/>
                <a:cs typeface="Arial" panose="020B0604020202020204" pitchFamily="34" charset="0"/>
              </a:rPr>
              <a:t>enim</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Praesent</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ut</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massa</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nibh</a:t>
            </a:r>
            <a:r>
              <a:rPr lang="en-US" altLang="en-US" sz="2400" dirty="0">
                <a:latin typeface="Arial" panose="020B0604020202020204" pitchFamily="34" charset="0"/>
                <a:ea typeface="+mn-ea"/>
                <a:cs typeface="Arial" panose="020B0604020202020204" pitchFamily="34" charset="0"/>
              </a:rPr>
              <a:t>. Duis </a:t>
            </a:r>
            <a:r>
              <a:rPr lang="en-US" altLang="en-US" sz="2400" dirty="0" err="1">
                <a:latin typeface="Arial" panose="020B0604020202020204" pitchFamily="34" charset="0"/>
                <a:ea typeface="+mn-ea"/>
                <a:cs typeface="Arial" panose="020B0604020202020204" pitchFamily="34" charset="0"/>
              </a:rPr>
              <a:t>purus</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neque</a:t>
            </a:r>
            <a:r>
              <a:rPr lang="en-US" altLang="en-US" sz="2400" dirty="0">
                <a:latin typeface="Arial" panose="020B0604020202020204" pitchFamily="34" charset="0"/>
                <a:ea typeface="+mn-ea"/>
                <a:cs typeface="Arial" panose="020B0604020202020204" pitchFamily="34" charset="0"/>
              </a:rPr>
              <a:t>, </a:t>
            </a:r>
            <a:r>
              <a:rPr lang="en-US" altLang="en-US" sz="2400" dirty="0" err="1">
                <a:latin typeface="Arial" panose="020B0604020202020204" pitchFamily="34" charset="0"/>
                <a:ea typeface="+mn-ea"/>
                <a:cs typeface="Arial" panose="020B0604020202020204" pitchFamily="34" charset="0"/>
              </a:rPr>
              <a:t>facilisis</a:t>
            </a:r>
            <a:r>
              <a:rPr lang="en-US" altLang="en-US" sz="2400" dirty="0">
                <a:latin typeface="Arial" panose="020B0604020202020204" pitchFamily="34" charset="0"/>
                <a:ea typeface="+mn-ea"/>
                <a:cs typeface="Arial" panose="020B0604020202020204" pitchFamily="34" charset="0"/>
              </a:rPr>
              <a:t> cursus </a:t>
            </a:r>
            <a:r>
              <a:rPr lang="en-US" altLang="en-US" sz="2400" dirty="0" err="1">
                <a:latin typeface="Arial" panose="020B0604020202020204" pitchFamily="34" charset="0"/>
                <a:ea typeface="+mn-ea"/>
                <a:cs typeface="Arial" panose="020B0604020202020204" pitchFamily="34" charset="0"/>
              </a:rPr>
              <a:t>ultrices</a:t>
            </a:r>
            <a:r>
              <a:rPr lang="en-US" altLang="en-US" sz="2400" dirty="0">
                <a:latin typeface="Arial" panose="020B0604020202020204" pitchFamily="34" charset="0"/>
                <a:ea typeface="+mn-ea"/>
                <a:cs typeface="Arial" panose="020B0604020202020204" pitchFamily="34" charset="0"/>
              </a:rPr>
              <a:t> vel, </a:t>
            </a:r>
            <a:r>
              <a:rPr lang="en-US" altLang="en-US" sz="2400" dirty="0" err="1">
                <a:latin typeface="Arial" panose="020B0604020202020204" pitchFamily="34" charset="0"/>
                <a:ea typeface="+mn-ea"/>
                <a:cs typeface="Arial" panose="020B0604020202020204" pitchFamily="34" charset="0"/>
              </a:rPr>
              <a:t>ullamcorper</a:t>
            </a:r>
            <a:r>
              <a:rPr lang="en-US" altLang="en-US" sz="2400" dirty="0">
                <a:latin typeface="Arial" panose="020B0604020202020204" pitchFamily="34" charset="0"/>
                <a:ea typeface="+mn-ea"/>
                <a:cs typeface="Arial" panose="020B0604020202020204" pitchFamily="34" charset="0"/>
              </a:rPr>
              <a:t> ac </a:t>
            </a:r>
            <a:r>
              <a:rPr lang="en-US" altLang="en-US" sz="2400" dirty="0" err="1">
                <a:latin typeface="Arial" panose="020B0604020202020204" pitchFamily="34" charset="0"/>
                <a:ea typeface="+mn-ea"/>
                <a:cs typeface="Arial" panose="020B0604020202020204" pitchFamily="34" charset="0"/>
              </a:rPr>
              <a:t>augue</a:t>
            </a:r>
            <a:r>
              <a:rPr lang="en-US" altLang="en-US" sz="2400" dirty="0">
                <a:latin typeface="Arial" panose="020B0604020202020204" pitchFamily="34" charset="0"/>
                <a:ea typeface="+mn-ea"/>
                <a:cs typeface="Arial" panose="020B0604020202020204" pitchFamily="34" charset="0"/>
              </a:rPr>
              <a:t>. Donec semper lorem vitae </a:t>
            </a:r>
            <a:r>
              <a:rPr lang="en-US" altLang="en-US" sz="2400" dirty="0" err="1">
                <a:latin typeface="Arial" panose="020B0604020202020204" pitchFamily="34" charset="0"/>
                <a:ea typeface="+mn-ea"/>
                <a:cs typeface="Arial" panose="020B0604020202020204" pitchFamily="34" charset="0"/>
              </a:rPr>
              <a:t>urna</a:t>
            </a:r>
            <a:r>
              <a:rPr lang="en-US" altLang="en-US" sz="2400" dirty="0">
                <a:latin typeface="Arial" panose="020B0604020202020204" pitchFamily="34" charset="0"/>
                <a:ea typeface="+mn-ea"/>
                <a:cs typeface="Arial" panose="020B0604020202020204" pitchFamily="34" charset="0"/>
              </a:rPr>
              <a:t> pulvinar, in </a:t>
            </a:r>
            <a:r>
              <a:rPr lang="en-US" altLang="en-US" sz="2400" dirty="0" err="1">
                <a:latin typeface="Arial" panose="020B0604020202020204" pitchFamily="34" charset="0"/>
                <a:ea typeface="+mn-ea"/>
                <a:cs typeface="Arial" panose="020B0604020202020204" pitchFamily="34" charset="0"/>
              </a:rPr>
              <a:t>congue</a:t>
            </a:r>
            <a:endParaRPr lang="en-US" altLang="en-US" sz="2400" dirty="0">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F0359D35-29EC-34C7-4034-D6CB5F0CBE9B}"/>
              </a:ext>
            </a:extLst>
          </p:cNvPr>
          <p:cNvSpPr txBox="1"/>
          <p:nvPr/>
        </p:nvSpPr>
        <p:spPr>
          <a:xfrm>
            <a:off x="16359832" y="3729876"/>
            <a:ext cx="2351532" cy="1107996"/>
          </a:xfrm>
          <a:prstGeom prst="rect">
            <a:avLst/>
          </a:prstGeom>
          <a:noFill/>
        </p:spPr>
        <p:txBody>
          <a:bodyPr wrap="square" rtlCol="0">
            <a:spAutoFit/>
          </a:bodyPr>
          <a:lstStyle/>
          <a:p>
            <a:r>
              <a:rPr lang="en-US" dirty="0">
                <a:solidFill>
                  <a:srgbClr val="1E4D2B"/>
                </a:solidFill>
                <a:latin typeface="ADLaM Display" panose="02010000000000000000" pitchFamily="2" charset="77"/>
                <a:ea typeface="ADLaM Display" panose="02010000000000000000" pitchFamily="2" charset="77"/>
                <a:cs typeface="ADLaM Display" panose="02010000000000000000" pitchFamily="2" charset="77"/>
              </a:rPr>
              <a:t>logo</a:t>
            </a:r>
          </a:p>
        </p:txBody>
      </p:sp>
      <p:sp>
        <p:nvSpPr>
          <p:cNvPr id="22" name="TextBox 21">
            <a:extLst>
              <a:ext uri="{FF2B5EF4-FFF2-40B4-BE49-F238E27FC236}">
                <a16:creationId xmlns:a16="http://schemas.microsoft.com/office/drawing/2014/main" id="{7F33BA0E-12F3-2B48-1EF6-B331A5143DBB}"/>
              </a:ext>
            </a:extLst>
          </p:cNvPr>
          <p:cNvSpPr txBox="1"/>
          <p:nvPr/>
        </p:nvSpPr>
        <p:spPr>
          <a:xfrm>
            <a:off x="20997583" y="15999079"/>
            <a:ext cx="6178395" cy="400110"/>
          </a:xfrm>
          <a:prstGeom prst="rect">
            <a:avLst/>
          </a:prstGeom>
          <a:noFill/>
        </p:spPr>
        <p:txBody>
          <a:bodyPr wrap="square">
            <a:spAutoFit/>
          </a:bodyPr>
          <a:lstStyle/>
          <a:p>
            <a:pPr algn="ctr" defTabSz="1382205">
              <a:defRPr/>
            </a:pPr>
            <a:r>
              <a:rPr lang="en-US" sz="2000" kern="0" dirty="0">
                <a:latin typeface="Arial" charset="0"/>
                <a:ea typeface="Arial" charset="0"/>
                <a:cs typeface="Arial" charset="0"/>
              </a:rPr>
              <a:t>Caption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711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856</TotalTime>
  <Words>773</Words>
  <Application>Microsoft Macintosh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ADLaM Display</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ePB employee</dc:creator>
  <cp:lastModifiedBy>Addes,Danyel</cp:lastModifiedBy>
  <cp:revision>33</cp:revision>
  <dcterms:created xsi:type="dcterms:W3CDTF">2017-08-28T19:07:22Z</dcterms:created>
  <dcterms:modified xsi:type="dcterms:W3CDTF">2024-01-16T22:25:47Z</dcterms:modified>
</cp:coreProperties>
</file>