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0"/>
  </p:notesMasterIdLst>
  <p:sldIdLst>
    <p:sldId id="257" r:id="rId5"/>
    <p:sldId id="258" r:id="rId6"/>
    <p:sldId id="259" r:id="rId7"/>
    <p:sldId id="260"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4D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426745-3A09-6ADC-E2EB-84E339F16FFD}" v="43" dt="2025-07-31T21:23:52.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64103"/>
  </p:normalViewPr>
  <p:slideViewPr>
    <p:cSldViewPr snapToGrid="0">
      <p:cViewPr varScale="1">
        <p:scale>
          <a:sx n="66" d="100"/>
          <a:sy n="66" d="100"/>
        </p:scale>
        <p:origin x="1232" y="192"/>
      </p:cViewPr>
      <p:guideLst/>
    </p:cSldViewPr>
  </p:slideViewPr>
  <p:outlineViewPr>
    <p:cViewPr>
      <p:scale>
        <a:sx n="33" d="100"/>
        <a:sy n="33" d="100"/>
      </p:scale>
      <p:origin x="0" y="-102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wanson,Andy" userId="S::aswans15@colostate.edu::eac40c31-cd97-47ec-9fce-f3ea3b8b7ae5" providerId="AD" clId="Web-{C3426745-3A09-6ADC-E2EB-84E339F16FFD}"/>
    <pc:docChg chg="modSld">
      <pc:chgData name="Swanson,Andy" userId="S::aswans15@colostate.edu::eac40c31-cd97-47ec-9fce-f3ea3b8b7ae5" providerId="AD" clId="Web-{C3426745-3A09-6ADC-E2EB-84E339F16FFD}" dt="2025-07-31T21:23:52.499" v="42" actId="20577"/>
      <pc:docMkLst>
        <pc:docMk/>
      </pc:docMkLst>
      <pc:sldChg chg="modSp">
        <pc:chgData name="Swanson,Andy" userId="S::aswans15@colostate.edu::eac40c31-cd97-47ec-9fce-f3ea3b8b7ae5" providerId="AD" clId="Web-{C3426745-3A09-6ADC-E2EB-84E339F16FFD}" dt="2025-07-31T21:23:52.499" v="42" actId="20577"/>
        <pc:sldMkLst>
          <pc:docMk/>
          <pc:sldMk cId="3487041782" sldId="257"/>
        </pc:sldMkLst>
        <pc:spChg chg="mod">
          <ac:chgData name="Swanson,Andy" userId="S::aswans15@colostate.edu::eac40c31-cd97-47ec-9fce-f3ea3b8b7ae5" providerId="AD" clId="Web-{C3426745-3A09-6ADC-E2EB-84E339F16FFD}" dt="2025-07-31T21:23:52.499" v="42" actId="20577"/>
          <ac:spMkLst>
            <pc:docMk/>
            <pc:sldMk cId="3487041782" sldId="257"/>
            <ac:spMk id="3" creationId="{D344E3E4-BC72-AFF9-6327-01C96745DD27}"/>
          </ac:spMkLst>
        </pc:spChg>
      </pc:sldChg>
    </pc:docChg>
  </pc:docChgLst>
  <pc:docChgLst>
    <pc:chgData name="Swanson,Andy" userId="S::aswans15@colostate.edu::eac40c31-cd97-47ec-9fce-f3ea3b8b7ae5" providerId="AD" clId="Web-{8C5C5787-288A-BEB6-8680-809E86B9A9BC}"/>
    <pc:docChg chg="modSld">
      <pc:chgData name="Swanson,Andy" userId="S::aswans15@colostate.edu::eac40c31-cd97-47ec-9fce-f3ea3b8b7ae5" providerId="AD" clId="Web-{8C5C5787-288A-BEB6-8680-809E86B9A9BC}" dt="2025-07-18T20:14:01.444" v="74" actId="20577"/>
      <pc:docMkLst>
        <pc:docMk/>
      </pc:docMkLst>
      <pc:sldChg chg="modSp">
        <pc:chgData name="Swanson,Andy" userId="S::aswans15@colostate.edu::eac40c31-cd97-47ec-9fce-f3ea3b8b7ae5" providerId="AD" clId="Web-{8C5C5787-288A-BEB6-8680-809E86B9A9BC}" dt="2025-07-18T20:12:35.285" v="62" actId="20577"/>
        <pc:sldMkLst>
          <pc:docMk/>
          <pc:sldMk cId="3487041782" sldId="257"/>
        </pc:sldMkLst>
        <pc:spChg chg="mod">
          <ac:chgData name="Swanson,Andy" userId="S::aswans15@colostate.edu::eac40c31-cd97-47ec-9fce-f3ea3b8b7ae5" providerId="AD" clId="Web-{8C5C5787-288A-BEB6-8680-809E86B9A9BC}" dt="2025-07-18T20:12:35.285" v="62" actId="20577"/>
          <ac:spMkLst>
            <pc:docMk/>
            <pc:sldMk cId="3487041782" sldId="257"/>
            <ac:spMk id="3" creationId="{D344E3E4-BC72-AFF9-6327-01C96745DD27}"/>
          </ac:spMkLst>
        </pc:spChg>
      </pc:sldChg>
      <pc:sldChg chg="modSp">
        <pc:chgData name="Swanson,Andy" userId="S::aswans15@colostate.edu::eac40c31-cd97-47ec-9fce-f3ea3b8b7ae5" providerId="AD" clId="Web-{8C5C5787-288A-BEB6-8680-809E86B9A9BC}" dt="2025-07-18T20:14:01.444" v="74" actId="20577"/>
        <pc:sldMkLst>
          <pc:docMk/>
          <pc:sldMk cId="3444867189" sldId="261"/>
        </pc:sldMkLst>
        <pc:spChg chg="mod">
          <ac:chgData name="Swanson,Andy" userId="S::aswans15@colostate.edu::eac40c31-cd97-47ec-9fce-f3ea3b8b7ae5" providerId="AD" clId="Web-{8C5C5787-288A-BEB6-8680-809E86B9A9BC}" dt="2025-07-18T20:14:01.444" v="74" actId="20577"/>
          <ac:spMkLst>
            <pc:docMk/>
            <pc:sldMk cId="3444867189" sldId="261"/>
            <ac:spMk id="3" creationId="{26155330-7183-19C7-AF8D-FA5D7B8D9F0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B8730E-7649-7B44-8EC6-E5643309A9ED}" type="datetimeFigureOut">
              <a:rPr lang="en-US" smtClean="0"/>
              <a:t>7/31/2025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CECA80-65E5-F446-A33D-8D85ABF04034}" type="slidenum">
              <a:rPr lang="en-US" smtClean="0"/>
              <a:t>‹#›</a:t>
            </a:fld>
            <a:endParaRPr lang="en-US"/>
          </a:p>
        </p:txBody>
      </p:sp>
    </p:spTree>
    <p:extLst>
      <p:ext uri="{BB962C8B-B14F-4D97-AF65-F5344CB8AC3E}">
        <p14:creationId xmlns:p14="http://schemas.microsoft.com/office/powerpoint/2010/main" val="1278811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72B6F-3B79-581F-8715-B4DC7A37C1F1}"/>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79047862-E67B-368A-E5F7-F139BFA6A3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618924D-0C55-5D37-37C7-A3116AEB02D7}"/>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5" name="Footer Placeholder 4">
            <a:extLst>
              <a:ext uri="{FF2B5EF4-FFF2-40B4-BE49-F238E27FC236}">
                <a16:creationId xmlns:a16="http://schemas.microsoft.com/office/drawing/2014/main" id="{863B5C0F-1083-2AC0-69D3-306533487E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13B4AF-128A-7F23-A3FE-E0076EB0EE2C}"/>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4025344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BCD2F-CE91-3F2B-CA6C-23493DEFC6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CB528B-9915-DD0E-2C24-5B3D52883D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F2D33A-5E30-6715-C570-19099377F8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B7FE73-10B4-8569-C922-3280F24B505B}"/>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6" name="Footer Placeholder 5">
            <a:extLst>
              <a:ext uri="{FF2B5EF4-FFF2-40B4-BE49-F238E27FC236}">
                <a16:creationId xmlns:a16="http://schemas.microsoft.com/office/drawing/2014/main" id="{21EE0361-4D19-9BAB-921E-368B6C4076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912D2C-9695-0052-FB0E-84CAE781B08D}"/>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2423411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48BE9-EBF9-1237-6CBA-01719D06B4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CC54EA-A7ED-ADE0-FBB9-E2178F8499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540293-3BA1-0FC7-F6A9-30F71BB8C034}"/>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5" name="Footer Placeholder 4">
            <a:extLst>
              <a:ext uri="{FF2B5EF4-FFF2-40B4-BE49-F238E27FC236}">
                <a16:creationId xmlns:a16="http://schemas.microsoft.com/office/drawing/2014/main" id="{0132FBC9-AB7E-77DA-A312-076BDBBCA8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48B9D2-5AA0-E205-2BA7-00A97EC80AD6}"/>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3393384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1E4D2A"/>
        </a:solid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306C05-B433-0FC8-3D85-2209441B2F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4284BF-7622-7196-54FD-A39AC93D38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0350A-C0B9-0DEB-12F9-389895731998}"/>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5" name="Footer Placeholder 4">
            <a:extLst>
              <a:ext uri="{FF2B5EF4-FFF2-40B4-BE49-F238E27FC236}">
                <a16:creationId xmlns:a16="http://schemas.microsoft.com/office/drawing/2014/main" id="{5B67A0A8-9C77-D562-5F0B-934B783370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A83A02-E946-FE2B-689C-2B75CBF9B82D}"/>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2333228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D2B293C-E279-D262-62FF-DE9F18B375EB}"/>
              </a:ext>
            </a:extLst>
          </p:cNvPr>
          <p:cNvSpPr>
            <a:spLocks noGrp="1"/>
          </p:cNvSpPr>
          <p:nvPr>
            <p:ph type="title" hasCustomPrompt="1"/>
          </p:nvPr>
        </p:nvSpPr>
        <p:spPr>
          <a:xfrm>
            <a:off x="6290530" y="857601"/>
            <a:ext cx="4290357" cy="1661737"/>
          </a:xfrm>
        </p:spPr>
        <p:txBody>
          <a:bodyPr anchor="t" anchorCtr="0"/>
          <a:lstStyle>
            <a:lvl1pPr>
              <a:defRPr>
                <a:solidFill>
                  <a:schemeClr val="tx2"/>
                </a:solidFill>
              </a:defRPr>
            </a:lvl1pPr>
          </a:lstStyle>
          <a:p>
            <a:r>
              <a:rPr lang="en-US" dirty="0"/>
              <a:t>Headline Copy Goes Here</a:t>
            </a:r>
          </a:p>
        </p:txBody>
      </p:sp>
      <p:sp>
        <p:nvSpPr>
          <p:cNvPr id="6" name="Content Placeholder 2">
            <a:extLst>
              <a:ext uri="{FF2B5EF4-FFF2-40B4-BE49-F238E27FC236}">
                <a16:creationId xmlns:a16="http://schemas.microsoft.com/office/drawing/2014/main" id="{3C4E5CF8-AF7E-5C3B-AE0F-2A8EB21265A1}"/>
              </a:ext>
            </a:extLst>
          </p:cNvPr>
          <p:cNvSpPr>
            <a:spLocks noGrp="1"/>
          </p:cNvSpPr>
          <p:nvPr>
            <p:ph idx="14" hasCustomPrompt="1"/>
          </p:nvPr>
        </p:nvSpPr>
        <p:spPr>
          <a:xfrm>
            <a:off x="6290532" y="2693172"/>
            <a:ext cx="4290356" cy="17240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Copy goes here</a:t>
            </a:r>
          </a:p>
          <a:p>
            <a:pPr lvl="0"/>
            <a:r>
              <a:rPr lang="en-US" dirty="0"/>
              <a:t>Copy goes here</a:t>
            </a:r>
          </a:p>
          <a:p>
            <a:pPr lvl="0"/>
            <a:r>
              <a:rPr lang="en-US" dirty="0"/>
              <a:t>Copy goes here</a:t>
            </a:r>
          </a:p>
          <a:p>
            <a:pPr lvl="0"/>
            <a:r>
              <a:rPr lang="en-US" dirty="0"/>
              <a:t>Copy goes here</a:t>
            </a:r>
          </a:p>
        </p:txBody>
      </p:sp>
      <p:sp>
        <p:nvSpPr>
          <p:cNvPr id="7" name="Picture Placeholder 9">
            <a:extLst>
              <a:ext uri="{FF2B5EF4-FFF2-40B4-BE49-F238E27FC236}">
                <a16:creationId xmlns:a16="http://schemas.microsoft.com/office/drawing/2014/main" id="{E7CA2E77-0C7A-35BA-F020-60D736EB44FB}"/>
              </a:ext>
            </a:extLst>
          </p:cNvPr>
          <p:cNvSpPr>
            <a:spLocks noGrp="1"/>
          </p:cNvSpPr>
          <p:nvPr>
            <p:ph type="pic" sz="quarter" idx="13" hasCustomPrompt="1"/>
          </p:nvPr>
        </p:nvSpPr>
        <p:spPr>
          <a:xfrm>
            <a:off x="0" y="0"/>
            <a:ext cx="5812493" cy="6858000"/>
          </a:xfrm>
        </p:spPr>
        <p:txBody>
          <a:bodyPr anchor="ctr" anchorCtr="0">
            <a:noAutofit/>
          </a:bodyPr>
          <a:lstStyle>
            <a:lvl1pPr marL="0" indent="0" algn="ctr">
              <a:buNone/>
              <a:defRPr>
                <a:solidFill>
                  <a:schemeClr val="tx1"/>
                </a:solidFill>
              </a:defRPr>
            </a:lvl1pPr>
          </a:lstStyle>
          <a:p>
            <a:r>
              <a:rPr lang="en-US"/>
              <a:t>Click to insert photo</a:t>
            </a:r>
          </a:p>
        </p:txBody>
      </p:sp>
      <p:sp>
        <p:nvSpPr>
          <p:cNvPr id="9" name="Rectangle 8">
            <a:extLst>
              <a:ext uri="{FF2B5EF4-FFF2-40B4-BE49-F238E27FC236}">
                <a16:creationId xmlns:a16="http://schemas.microsoft.com/office/drawing/2014/main" id="{08C56F39-2B84-2999-54DF-64863396D022}"/>
              </a:ext>
              <a:ext uri="{C183D7F6-B498-43B3-948B-1728B52AA6E4}">
                <adec:decorative xmlns:adec="http://schemas.microsoft.com/office/drawing/2017/decorative" val="1"/>
              </a:ext>
            </a:extLst>
          </p:cNvPr>
          <p:cNvSpPr/>
          <p:nvPr userDrawn="1"/>
        </p:nvSpPr>
        <p:spPr>
          <a:xfrm flipH="1">
            <a:off x="11058927" y="0"/>
            <a:ext cx="175074" cy="6857999"/>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a:p>
        </p:txBody>
      </p:sp>
      <p:pic>
        <p:nvPicPr>
          <p:cNvPr id="8" name="Picture 7">
            <a:extLst>
              <a:ext uri="{FF2B5EF4-FFF2-40B4-BE49-F238E27FC236}">
                <a16:creationId xmlns:a16="http://schemas.microsoft.com/office/drawing/2014/main" id="{7FEAED01-6C6A-C36B-3B7D-03A91FE39E3D}"/>
              </a:ext>
              <a:ext uri="{C183D7F6-B498-43B3-948B-1728B52AA6E4}">
                <adec:decorative xmlns:adec="http://schemas.microsoft.com/office/drawing/2017/decorative" val="1"/>
              </a:ext>
            </a:extLst>
          </p:cNvPr>
          <p:cNvPicPr>
            <a:picLocks noChangeAspect="1"/>
          </p:cNvPicPr>
          <p:nvPr userDrawn="1"/>
        </p:nvPicPr>
        <p:blipFill rotWithShape="1">
          <a:blip/>
          <a:srcRect l="1382"/>
          <a:stretch/>
        </p:blipFill>
        <p:spPr>
          <a:xfrm>
            <a:off x="11234001" y="0"/>
            <a:ext cx="957999" cy="4273550"/>
          </a:xfrm>
          <a:prstGeom prst="rect">
            <a:avLst/>
          </a:prstGeom>
        </p:spPr>
      </p:pic>
      <p:sp>
        <p:nvSpPr>
          <p:cNvPr id="11" name="Rectangle 10">
            <a:extLst>
              <a:ext uri="{FF2B5EF4-FFF2-40B4-BE49-F238E27FC236}">
                <a16:creationId xmlns:a16="http://schemas.microsoft.com/office/drawing/2014/main" id="{1679910A-43DD-1C44-0141-B0B9F57F9CF4}"/>
              </a:ext>
              <a:ext uri="{C183D7F6-B498-43B3-948B-1728B52AA6E4}">
                <adec:decorative xmlns:adec="http://schemas.microsoft.com/office/drawing/2017/decorative" val="1"/>
              </a:ext>
            </a:extLst>
          </p:cNvPr>
          <p:cNvSpPr/>
          <p:nvPr userDrawn="1"/>
        </p:nvSpPr>
        <p:spPr>
          <a:xfrm>
            <a:off x="11234001" y="4271435"/>
            <a:ext cx="957999" cy="2586565"/>
          </a:xfrm>
          <a:prstGeom prst="rect">
            <a:avLst/>
          </a:prstGeom>
          <a:solidFill>
            <a:srgbClr val="0061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a:p>
        </p:txBody>
      </p:sp>
      <p:sp>
        <p:nvSpPr>
          <p:cNvPr id="3" name="Slide Number Placeholder 3">
            <a:extLst>
              <a:ext uri="{FF2B5EF4-FFF2-40B4-BE49-F238E27FC236}">
                <a16:creationId xmlns:a16="http://schemas.microsoft.com/office/drawing/2014/main" id="{0CB3283F-B7C5-4D58-F734-965D9263C2D6}"/>
              </a:ext>
            </a:extLst>
          </p:cNvPr>
          <p:cNvSpPr>
            <a:spLocks noGrp="1"/>
          </p:cNvSpPr>
          <p:nvPr>
            <p:ph type="sldNum" sz="quarter" idx="4"/>
          </p:nvPr>
        </p:nvSpPr>
        <p:spPr>
          <a:xfrm>
            <a:off x="11605555" y="6512009"/>
            <a:ext cx="462098" cy="222422"/>
          </a:xfrm>
          <a:prstGeom prst="rect">
            <a:avLst/>
          </a:prstGeom>
        </p:spPr>
        <p:txBody>
          <a:bodyPr vert="horz" lIns="91440" tIns="45720" rIns="91440" bIns="45720" rtlCol="0" anchor="ctr"/>
          <a:lstStyle>
            <a:lvl1pPr algn="r">
              <a:defRPr sz="1400">
                <a:solidFill>
                  <a:schemeClr val="bg1"/>
                </a:solidFill>
              </a:defRPr>
            </a:lvl1pPr>
          </a:lstStyle>
          <a:p>
            <a:fld id="{5D421B75-32F1-3341-9ED0-64265A793BE3}" type="slidenum">
              <a:rPr lang="en-US" smtClean="0"/>
              <a:pPr/>
              <a:t>‹#›</a:t>
            </a:fld>
            <a:endParaRPr lang="en-US" dirty="0"/>
          </a:p>
        </p:txBody>
      </p:sp>
    </p:spTree>
    <p:extLst>
      <p:ext uri="{BB962C8B-B14F-4D97-AF65-F5344CB8AC3E}">
        <p14:creationId xmlns:p14="http://schemas.microsoft.com/office/powerpoint/2010/main" val="287858294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AE973-DCEC-C7B0-D4C1-E88FB677E468}"/>
              </a:ext>
            </a:extLst>
          </p:cNvPr>
          <p:cNvSpPr>
            <a:spLocks noGrp="1"/>
          </p:cNvSpPr>
          <p:nvPr>
            <p:ph type="title"/>
          </p:nvPr>
        </p:nvSpPr>
        <p:spPr/>
        <p:txBody>
          <a:bodyPr/>
          <a:lstStyle>
            <a:lvl1pPr>
              <a:defRPr b="1" i="0">
                <a:latin typeface="Poppins SemiBold" pitchFamily="2" charset="77"/>
                <a:cs typeface="Poppins SemiBold" pitchFamily="2" charset="77"/>
              </a:defRPr>
            </a:lvl1pPr>
          </a:lstStyle>
          <a:p>
            <a:r>
              <a:rPr lang="en-US" dirty="0"/>
              <a:t>Click to edit Master title style</a:t>
            </a:r>
          </a:p>
        </p:txBody>
      </p:sp>
      <p:sp>
        <p:nvSpPr>
          <p:cNvPr id="3" name="Content Placeholder 2">
            <a:extLst>
              <a:ext uri="{FF2B5EF4-FFF2-40B4-BE49-F238E27FC236}">
                <a16:creationId xmlns:a16="http://schemas.microsoft.com/office/drawing/2014/main" id="{DF3BF4FB-8A85-4254-85E5-6E2CF55E665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C327340-28B3-36D2-0D85-7040157E1395}"/>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5" name="Footer Placeholder 4">
            <a:extLst>
              <a:ext uri="{FF2B5EF4-FFF2-40B4-BE49-F238E27FC236}">
                <a16:creationId xmlns:a16="http://schemas.microsoft.com/office/drawing/2014/main" id="{DA0667FE-9DDC-5619-925A-CCADB9BF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634BEF-6FE2-6181-291B-AF9B63A24DFD}"/>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368435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AE973-DCEC-C7B0-D4C1-E88FB677E468}"/>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DF3BF4FB-8A85-4254-85E5-6E2CF55E665C}"/>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327340-28B3-36D2-0D85-7040157E1395}"/>
              </a:ext>
            </a:extLst>
          </p:cNvPr>
          <p:cNvSpPr>
            <a:spLocks noGrp="1"/>
          </p:cNvSpPr>
          <p:nvPr>
            <p:ph type="dt" sz="half" idx="10"/>
          </p:nvPr>
        </p:nvSpPr>
        <p:spPr/>
        <p:txBody>
          <a:bodyPr/>
          <a:lstStyle>
            <a:lvl1pPr>
              <a:defRPr>
                <a:solidFill>
                  <a:schemeClr val="bg1"/>
                </a:solidFill>
              </a:defRPr>
            </a:lvl1pPr>
          </a:lstStyle>
          <a:p>
            <a:fld id="{CFB42EB6-AC13-7948-97C1-F827E5E71058}" type="datetimeFigureOut">
              <a:rPr lang="en-US" smtClean="0"/>
              <a:pPr/>
              <a:t>7/31/2025</a:t>
            </a:fld>
            <a:endParaRPr lang="en-US"/>
          </a:p>
        </p:txBody>
      </p:sp>
      <p:sp>
        <p:nvSpPr>
          <p:cNvPr id="5" name="Footer Placeholder 4">
            <a:extLst>
              <a:ext uri="{FF2B5EF4-FFF2-40B4-BE49-F238E27FC236}">
                <a16:creationId xmlns:a16="http://schemas.microsoft.com/office/drawing/2014/main" id="{DA0667FE-9DDC-5619-925A-CCADB9BFE936}"/>
              </a:ext>
            </a:extLst>
          </p:cNvPr>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a:extLst>
              <a:ext uri="{FF2B5EF4-FFF2-40B4-BE49-F238E27FC236}">
                <a16:creationId xmlns:a16="http://schemas.microsoft.com/office/drawing/2014/main" id="{DB634BEF-6FE2-6181-291B-AF9B63A24DFD}"/>
              </a:ext>
            </a:extLst>
          </p:cNvPr>
          <p:cNvSpPr>
            <a:spLocks noGrp="1"/>
          </p:cNvSpPr>
          <p:nvPr>
            <p:ph type="sldNum" sz="quarter" idx="12"/>
          </p:nvPr>
        </p:nvSpPr>
        <p:spPr/>
        <p:txBody>
          <a:bodyPr/>
          <a:lstStyle>
            <a:lvl1pPr>
              <a:defRPr>
                <a:solidFill>
                  <a:schemeClr val="bg1"/>
                </a:solidFill>
              </a:defRPr>
            </a:lvl1pPr>
          </a:lstStyle>
          <a:p>
            <a:fld id="{AE23D7C1-2969-704A-B59D-F697851FED14}" type="slidenum">
              <a:rPr lang="en-US" smtClean="0"/>
              <a:pPr/>
              <a:t>‹#›</a:t>
            </a:fld>
            <a:endParaRPr lang="en-US"/>
          </a:p>
        </p:txBody>
      </p:sp>
    </p:spTree>
    <p:extLst>
      <p:ext uri="{BB962C8B-B14F-4D97-AF65-F5344CB8AC3E}">
        <p14:creationId xmlns:p14="http://schemas.microsoft.com/office/powerpoint/2010/main" val="31793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1BD87-6583-BBE4-4793-957797476D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8717775-120B-9CBD-2508-F0304DB931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341067-99AF-E523-F279-9DB0E291A41F}"/>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5" name="Footer Placeholder 4">
            <a:extLst>
              <a:ext uri="{FF2B5EF4-FFF2-40B4-BE49-F238E27FC236}">
                <a16:creationId xmlns:a16="http://schemas.microsoft.com/office/drawing/2014/main" id="{890BF147-1587-E341-C3E0-4AD73567B3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540C1C-C9DD-41E8-8213-1178B7A0EAA1}"/>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23602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05E13-7675-2E08-5A13-1B7E6570E6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C61831-1B33-173F-1792-0FB0C0DF54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D4DF19-5B5E-7ADA-8D5F-E9E7EF0AB3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F1230E-B3A9-865F-9383-67DD0A2B6344}"/>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6" name="Footer Placeholder 5">
            <a:extLst>
              <a:ext uri="{FF2B5EF4-FFF2-40B4-BE49-F238E27FC236}">
                <a16:creationId xmlns:a16="http://schemas.microsoft.com/office/drawing/2014/main" id="{C5776433-1564-B2B9-87C9-C821A5B5CC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504BA8-38AF-7A87-8879-76D2F1341314}"/>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1961496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A71F4-D98D-42D7-FD8E-034F26D51A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CBDCE5-ADAA-7DEE-F76B-C990F7C703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58D54B-2C38-60D9-03C4-19454FFFFA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45482B-D5F3-2B56-88C4-D3367176A7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BF2BD6-3B37-FB14-2F70-A1C23DFBC6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AA1B70-3FAE-72FC-D8FC-9D932C3489E9}"/>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8" name="Footer Placeholder 7">
            <a:extLst>
              <a:ext uri="{FF2B5EF4-FFF2-40B4-BE49-F238E27FC236}">
                <a16:creationId xmlns:a16="http://schemas.microsoft.com/office/drawing/2014/main" id="{7182E9A5-9F47-7256-0DC5-D491183890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A43E20-ABBD-0587-DCBD-E554F728286E}"/>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42453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31C01-679D-C075-C944-001B2CD0D99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35FACE-2242-50AE-CC8C-401930FCA9E9}"/>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4" name="Footer Placeholder 3">
            <a:extLst>
              <a:ext uri="{FF2B5EF4-FFF2-40B4-BE49-F238E27FC236}">
                <a16:creationId xmlns:a16="http://schemas.microsoft.com/office/drawing/2014/main" id="{364DA440-A7CB-998B-1E8A-76D42A0EBF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2069A7-A589-0163-FFCD-3236B4E01115}"/>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3028526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1E4D2A"/>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26CDA0-4665-639B-84FA-AFFF85E7C266}"/>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3" name="Footer Placeholder 2">
            <a:extLst>
              <a:ext uri="{FF2B5EF4-FFF2-40B4-BE49-F238E27FC236}">
                <a16:creationId xmlns:a16="http://schemas.microsoft.com/office/drawing/2014/main" id="{BD7AC896-B71D-C564-D2C5-1DDADA1232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DD4EC7-1BA9-5A5D-E794-E00CBA7D881D}"/>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308993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1E4D2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0E4F5-5612-B25A-121E-7F38AA074B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A35421-8B7B-4CD6-48F1-5DEB42CB2D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8194FE-670A-8F9E-8F36-88F7B4B064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E737C9-AB3D-1664-35F9-696A83250E75}"/>
              </a:ext>
            </a:extLst>
          </p:cNvPr>
          <p:cNvSpPr>
            <a:spLocks noGrp="1"/>
          </p:cNvSpPr>
          <p:nvPr>
            <p:ph type="dt" sz="half" idx="10"/>
          </p:nvPr>
        </p:nvSpPr>
        <p:spPr/>
        <p:txBody>
          <a:bodyPr/>
          <a:lstStyle/>
          <a:p>
            <a:fld id="{CFB42EB6-AC13-7948-97C1-F827E5E71058}" type="datetimeFigureOut">
              <a:rPr lang="en-US" smtClean="0"/>
              <a:t>7/31/2025</a:t>
            </a:fld>
            <a:endParaRPr lang="en-US"/>
          </a:p>
        </p:txBody>
      </p:sp>
      <p:sp>
        <p:nvSpPr>
          <p:cNvPr id="6" name="Footer Placeholder 5">
            <a:extLst>
              <a:ext uri="{FF2B5EF4-FFF2-40B4-BE49-F238E27FC236}">
                <a16:creationId xmlns:a16="http://schemas.microsoft.com/office/drawing/2014/main" id="{0037C99E-8C37-FDBA-223D-1A27D92466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C7323A-525A-FDDB-3C6B-3B789606E972}"/>
              </a:ext>
            </a:extLst>
          </p:cNvPr>
          <p:cNvSpPr>
            <a:spLocks noGrp="1"/>
          </p:cNvSpPr>
          <p:nvPr>
            <p:ph type="sldNum" sz="quarter" idx="12"/>
          </p:nvPr>
        </p:nvSpPr>
        <p:spPr/>
        <p:txBody>
          <a:bodyPr/>
          <a:lstStyle/>
          <a:p>
            <a:fld id="{AE23D7C1-2969-704A-B59D-F697851FED14}" type="slidenum">
              <a:rPr lang="en-US" smtClean="0"/>
              <a:t>‹#›</a:t>
            </a:fld>
            <a:endParaRPr lang="en-US"/>
          </a:p>
        </p:txBody>
      </p:sp>
    </p:spTree>
    <p:extLst>
      <p:ext uri="{BB962C8B-B14F-4D97-AF65-F5344CB8AC3E}">
        <p14:creationId xmlns:p14="http://schemas.microsoft.com/office/powerpoint/2010/main" val="2354390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E4D2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BA1AE3-9846-5C1C-E7A5-1AEEEB2E26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C503D6-2E48-3223-2F95-6766DB7E94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134F2F-5CD9-0EA9-5AE2-C04D7ECDBB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B42EB6-AC13-7948-97C1-F827E5E71058}" type="datetimeFigureOut">
              <a:rPr lang="en-US" smtClean="0"/>
              <a:t>7/31/2025</a:t>
            </a:fld>
            <a:endParaRPr lang="en-US"/>
          </a:p>
        </p:txBody>
      </p:sp>
      <p:sp>
        <p:nvSpPr>
          <p:cNvPr id="5" name="Footer Placeholder 4">
            <a:extLst>
              <a:ext uri="{FF2B5EF4-FFF2-40B4-BE49-F238E27FC236}">
                <a16:creationId xmlns:a16="http://schemas.microsoft.com/office/drawing/2014/main" id="{D5C8F381-DEB6-7982-F6EA-2C23667D29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137AB51-8830-3658-C89D-C4BB0B0177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E23D7C1-2969-704A-B59D-F697851FED14}" type="slidenum">
              <a:rPr lang="en-US" smtClean="0"/>
              <a:t>‹#›</a:t>
            </a:fld>
            <a:endParaRPr lang="en-US"/>
          </a:p>
        </p:txBody>
      </p:sp>
    </p:spTree>
    <p:extLst>
      <p:ext uri="{BB962C8B-B14F-4D97-AF65-F5344CB8AC3E}">
        <p14:creationId xmlns:p14="http://schemas.microsoft.com/office/powerpoint/2010/main" val="3252142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AC2F0-51BB-F3EB-043D-695B8858CEA7}"/>
              </a:ext>
            </a:extLst>
          </p:cNvPr>
          <p:cNvSpPr>
            <a:spLocks noGrp="1"/>
          </p:cNvSpPr>
          <p:nvPr>
            <p:ph type="title"/>
          </p:nvPr>
        </p:nvSpPr>
        <p:spPr/>
        <p:txBody>
          <a:bodyPr/>
          <a:lstStyle/>
          <a:p>
            <a:pPr fontAlgn="base"/>
            <a:r>
              <a:rPr lang="en-US" i="1" dirty="0"/>
              <a:t>Instructions for Headings Practice in PowerPoint</a:t>
            </a:r>
            <a:endParaRPr lang="en-US" b="0" dirty="0"/>
          </a:p>
        </p:txBody>
      </p:sp>
      <p:sp>
        <p:nvSpPr>
          <p:cNvPr id="3" name="Content Placeholder 2">
            <a:extLst>
              <a:ext uri="{FF2B5EF4-FFF2-40B4-BE49-F238E27FC236}">
                <a16:creationId xmlns:a16="http://schemas.microsoft.com/office/drawing/2014/main" id="{D344E3E4-BC72-AFF9-6327-01C96745DD27}"/>
              </a:ext>
            </a:extLst>
          </p:cNvPr>
          <p:cNvSpPr>
            <a:spLocks noGrp="1"/>
          </p:cNvSpPr>
          <p:nvPr>
            <p:ph idx="1"/>
          </p:nvPr>
        </p:nvSpPr>
        <p:spPr/>
        <p:txBody>
          <a:bodyPr vert="horz" lIns="91440" tIns="45720" rIns="91440" bIns="45720" rtlCol="0" anchor="t">
            <a:normAutofit/>
          </a:bodyPr>
          <a:lstStyle/>
          <a:p>
            <a:r>
              <a:rPr lang="en-US" b="1" dirty="0"/>
              <a:t>Download a copy of this document to work on, please do not overwrite this file online</a:t>
            </a:r>
          </a:p>
          <a:p>
            <a:r>
              <a:rPr lang="en-US"/>
              <a:t>Use this presentation to practice adding in “Titles” aka, headings </a:t>
            </a:r>
            <a:r>
              <a:rPr lang="en-US" dirty="0"/>
              <a:t>for PowerPoint</a:t>
            </a:r>
            <a:endParaRPr lang="en-US"/>
          </a:p>
          <a:p>
            <a:r>
              <a:rPr lang="en-US" dirty="0"/>
              <a:t>Each slide will present you with a task and information on what you’ll need to do to add proper slide titles</a:t>
            </a:r>
          </a:p>
          <a:p>
            <a:r>
              <a:rPr lang="en-US" i="1" dirty="0"/>
              <a:t>Note, for accessibility, it is best to use the downloaded "desktop" version of PowerPoint</a:t>
            </a:r>
          </a:p>
        </p:txBody>
      </p:sp>
    </p:spTree>
    <p:extLst>
      <p:ext uri="{BB962C8B-B14F-4D97-AF65-F5344CB8AC3E}">
        <p14:creationId xmlns:p14="http://schemas.microsoft.com/office/powerpoint/2010/main" val="3487041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A59B9-D6B4-63D4-EF76-FBCEAE2D223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6FDF8B-2222-6B5D-BF34-A94A82F1DABB}"/>
              </a:ext>
            </a:extLst>
          </p:cNvPr>
          <p:cNvSpPr>
            <a:spLocks noGrp="1"/>
          </p:cNvSpPr>
          <p:nvPr>
            <p:ph idx="1"/>
          </p:nvPr>
        </p:nvSpPr>
        <p:spPr/>
        <p:txBody>
          <a:bodyPr/>
          <a:lstStyle/>
          <a:p>
            <a:r>
              <a:rPr lang="en-US" dirty="0"/>
              <a:t>This slide is missing a slide title</a:t>
            </a:r>
          </a:p>
          <a:p>
            <a:r>
              <a:rPr lang="en-US" dirty="0"/>
              <a:t>The easiest way to add a slide title here would be to write directly into the box that says “Click to add title”</a:t>
            </a:r>
          </a:p>
          <a:p>
            <a:r>
              <a:rPr lang="en-US" dirty="0"/>
              <a:t>A quick way to have the correct format on a slide for a slide title is to create a new slide. By default, the “Click to add title” box will be at the top of each new slide</a:t>
            </a:r>
          </a:p>
        </p:txBody>
      </p:sp>
    </p:spTree>
    <p:extLst>
      <p:ext uri="{BB962C8B-B14F-4D97-AF65-F5344CB8AC3E}">
        <p14:creationId xmlns:p14="http://schemas.microsoft.com/office/powerpoint/2010/main" val="1905421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D284C-150B-CA20-415D-C09CB61A4B02}"/>
              </a:ext>
            </a:extLst>
          </p:cNvPr>
          <p:cNvSpPr>
            <a:spLocks noGrp="1"/>
          </p:cNvSpPr>
          <p:nvPr>
            <p:ph type="title"/>
          </p:nvPr>
        </p:nvSpPr>
        <p:spPr/>
        <p:txBody>
          <a:bodyPr/>
          <a:lstStyle/>
          <a:p>
            <a:r>
              <a:rPr lang="en-US" dirty="0"/>
              <a:t>Importance of Unique Titles</a:t>
            </a:r>
          </a:p>
        </p:txBody>
      </p:sp>
      <p:sp>
        <p:nvSpPr>
          <p:cNvPr id="3" name="Content Placeholder 2">
            <a:extLst>
              <a:ext uri="{FF2B5EF4-FFF2-40B4-BE49-F238E27FC236}">
                <a16:creationId xmlns:a16="http://schemas.microsoft.com/office/drawing/2014/main" id="{033A1BDB-1435-41F6-D780-0C24EFE517D2}"/>
              </a:ext>
            </a:extLst>
          </p:cNvPr>
          <p:cNvSpPr>
            <a:spLocks noGrp="1"/>
          </p:cNvSpPr>
          <p:nvPr>
            <p:ph idx="1"/>
          </p:nvPr>
        </p:nvSpPr>
        <p:spPr/>
        <p:txBody>
          <a:bodyPr/>
          <a:lstStyle/>
          <a:p>
            <a:r>
              <a:rPr lang="en-US" dirty="0"/>
              <a:t>This title and the title on the next slide have the same name</a:t>
            </a:r>
          </a:p>
          <a:p>
            <a:r>
              <a:rPr lang="en-US" dirty="0"/>
              <a:t>Having different slide names will each slide easily identifiable</a:t>
            </a:r>
          </a:p>
          <a:p>
            <a:r>
              <a:rPr lang="en-US" dirty="0"/>
              <a:t>If the slides all have to do with the same content, provide some naming convention to indicate it is a part of a series</a:t>
            </a:r>
          </a:p>
          <a:p>
            <a:r>
              <a:rPr lang="en-US" dirty="0"/>
              <a:t>For example, “Importance of Unique Titles, part 1 of 2” </a:t>
            </a:r>
          </a:p>
        </p:txBody>
      </p:sp>
    </p:spTree>
    <p:extLst>
      <p:ext uri="{BB962C8B-B14F-4D97-AF65-F5344CB8AC3E}">
        <p14:creationId xmlns:p14="http://schemas.microsoft.com/office/powerpoint/2010/main" val="160511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CBF42-1FBF-A5D3-9C28-A00D46F36CAC}"/>
              </a:ext>
            </a:extLst>
          </p:cNvPr>
          <p:cNvSpPr>
            <a:spLocks noGrp="1"/>
          </p:cNvSpPr>
          <p:nvPr>
            <p:ph type="title"/>
          </p:nvPr>
        </p:nvSpPr>
        <p:spPr/>
        <p:txBody>
          <a:bodyPr/>
          <a:lstStyle/>
          <a:p>
            <a:r>
              <a:rPr lang="en-US" dirty="0"/>
              <a:t>Importance of Unique Titles</a:t>
            </a:r>
          </a:p>
        </p:txBody>
      </p:sp>
      <p:sp>
        <p:nvSpPr>
          <p:cNvPr id="3" name="Content Placeholder 2">
            <a:extLst>
              <a:ext uri="{FF2B5EF4-FFF2-40B4-BE49-F238E27FC236}">
                <a16:creationId xmlns:a16="http://schemas.microsoft.com/office/drawing/2014/main" id="{166608C2-FEAD-CF9E-95A9-D942519798CA}"/>
              </a:ext>
            </a:extLst>
          </p:cNvPr>
          <p:cNvSpPr>
            <a:spLocks noGrp="1"/>
          </p:cNvSpPr>
          <p:nvPr>
            <p:ph idx="1"/>
          </p:nvPr>
        </p:nvSpPr>
        <p:spPr/>
        <p:txBody>
          <a:bodyPr/>
          <a:lstStyle/>
          <a:p>
            <a:r>
              <a:rPr lang="en-US" dirty="0"/>
              <a:t>Try changing the title</a:t>
            </a:r>
          </a:p>
        </p:txBody>
      </p:sp>
    </p:spTree>
    <p:extLst>
      <p:ext uri="{BB962C8B-B14F-4D97-AF65-F5344CB8AC3E}">
        <p14:creationId xmlns:p14="http://schemas.microsoft.com/office/powerpoint/2010/main" val="283144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155330-7183-19C7-AF8D-FA5D7B8D9F0D}"/>
              </a:ext>
            </a:extLst>
          </p:cNvPr>
          <p:cNvSpPr>
            <a:spLocks noGrp="1"/>
          </p:cNvSpPr>
          <p:nvPr>
            <p:ph idx="1"/>
          </p:nvPr>
        </p:nvSpPr>
        <p:spPr/>
        <p:txBody>
          <a:bodyPr vert="horz" lIns="91440" tIns="45720" rIns="91440" bIns="45720" rtlCol="0" anchor="t">
            <a:normAutofit lnSpcReduction="10000"/>
          </a:bodyPr>
          <a:lstStyle/>
          <a:p>
            <a:r>
              <a:rPr lang="en-US" dirty="0"/>
              <a:t>This may look like a real title, but it is actually a textbox that I’ve inserted on the slide</a:t>
            </a:r>
          </a:p>
          <a:p>
            <a:r>
              <a:rPr lang="en-US" dirty="0"/>
              <a:t>It has no code to tell assistive technology it is a title</a:t>
            </a:r>
          </a:p>
          <a:p>
            <a:r>
              <a:rPr lang="en-US" dirty="0"/>
              <a:t>There are 2 things I could do here to resolve this:</a:t>
            </a:r>
          </a:p>
          <a:p>
            <a:pPr marL="514350" indent="-514350">
              <a:buFont typeface="+mj-lt"/>
              <a:buAutoNum type="arabicPeriod"/>
            </a:pPr>
            <a:r>
              <a:rPr lang="en-US" dirty="0"/>
              <a:t>Create a new slide, and copy the text into the corresponding Title and Text fields, then delete the old slide, OR</a:t>
            </a:r>
          </a:p>
          <a:p>
            <a:pPr marL="514350" indent="-514350">
              <a:buFont typeface="+mj-lt"/>
              <a:buAutoNum type="arabicPeriod"/>
            </a:pPr>
            <a:r>
              <a:rPr lang="en-US" dirty="0"/>
              <a:t>Add a slide title using the Outline View and deleting the textbox</a:t>
            </a:r>
          </a:p>
          <a:p>
            <a:r>
              <a:rPr lang="en-US" dirty="0"/>
              <a:t>To use the Outline view, click the View Tab on the Ribbon, then click Outline View, in the outline pane on the left, type the name of the title in the form field next to the slide number</a:t>
            </a:r>
          </a:p>
        </p:txBody>
      </p:sp>
      <p:sp>
        <p:nvSpPr>
          <p:cNvPr id="4" name="TextBox 3">
            <a:extLst>
              <a:ext uri="{FF2B5EF4-FFF2-40B4-BE49-F238E27FC236}">
                <a16:creationId xmlns:a16="http://schemas.microsoft.com/office/drawing/2014/main" id="{58FEE8A8-CF1A-53A8-A555-36374FF0C9D5}"/>
              </a:ext>
            </a:extLst>
          </p:cNvPr>
          <p:cNvSpPr txBox="1"/>
          <p:nvPr/>
        </p:nvSpPr>
        <p:spPr>
          <a:xfrm>
            <a:off x="838200" y="681037"/>
            <a:ext cx="6712085" cy="769441"/>
          </a:xfrm>
          <a:prstGeom prst="rect">
            <a:avLst/>
          </a:prstGeom>
          <a:noFill/>
        </p:spPr>
        <p:txBody>
          <a:bodyPr wrap="square" rtlCol="0">
            <a:spAutoFit/>
          </a:bodyPr>
          <a:lstStyle/>
          <a:p>
            <a:r>
              <a:rPr lang="en-US" sz="4400" b="1" dirty="0">
                <a:latin typeface="Poppins" pitchFamily="2" charset="77"/>
                <a:cs typeface="Poppins" pitchFamily="2" charset="77"/>
              </a:rPr>
              <a:t>This is a Fake Title!</a:t>
            </a:r>
          </a:p>
        </p:txBody>
      </p:sp>
    </p:spTree>
    <p:extLst>
      <p:ext uri="{BB962C8B-B14F-4D97-AF65-F5344CB8AC3E}">
        <p14:creationId xmlns:p14="http://schemas.microsoft.com/office/powerpoint/2010/main" val="3444867189"/>
      </p:ext>
    </p:extLst>
  </p:cSld>
  <p:clrMapOvr>
    <a:masterClrMapping/>
  </p:clrMapOvr>
</p:sld>
</file>

<file path=ppt/theme/theme1.xml><?xml version="1.0" encoding="utf-8"?>
<a:theme xmlns:a="http://schemas.openxmlformats.org/drawingml/2006/main" name="Office Theme">
  <a:themeElements>
    <a:clrScheme name="Custom 15">
      <a:dk1>
        <a:srgbClr val="FFFEFF"/>
      </a:dk1>
      <a:lt1>
        <a:srgbClr val="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F8CC03"/>
      </a:hlink>
      <a:folHlink>
        <a:srgbClr val="F5CBF5"/>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9CD47150B3D44192901CB20E6ABB56" ma:contentTypeVersion="18" ma:contentTypeDescription="Create a new document." ma:contentTypeScope="" ma:versionID="58126abd6db7caf6e91f27a6e0fa0797">
  <xsd:schema xmlns:xsd="http://www.w3.org/2001/XMLSchema" xmlns:xs="http://www.w3.org/2001/XMLSchema" xmlns:p="http://schemas.microsoft.com/office/2006/metadata/properties" xmlns:ns2="9bdb376e-ba08-4f94-9941-9e68dfd9ed35" xmlns:ns3="03c6cdc5-a326-4596-8bb5-5a108e6a189f" targetNamespace="http://schemas.microsoft.com/office/2006/metadata/properties" ma:root="true" ma:fieldsID="7ebe8df0979149408ddbb7dcc655217c" ns2:_="" ns3:_="">
    <xsd:import namespace="9bdb376e-ba08-4f94-9941-9e68dfd9ed35"/>
    <xsd:import namespace="03c6cdc5-a326-4596-8bb5-5a108e6a189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db376e-ba08-4f94-9941-9e68dfd9ed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809afe7-41e7-411a-ade2-84efccde1b30"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c6cdc5-a326-4596-8bb5-5a108e6a189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df94895-bd3d-48a9-b0a1-63dd821ce0e1}" ma:internalName="TaxCatchAll" ma:showField="CatchAllData" ma:web="03c6cdc5-a326-4596-8bb5-5a108e6a18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bdb376e-ba08-4f94-9941-9e68dfd9ed35">
      <Terms xmlns="http://schemas.microsoft.com/office/infopath/2007/PartnerControls"/>
    </lcf76f155ced4ddcb4097134ff3c332f>
    <TaxCatchAll xmlns="03c6cdc5-a326-4596-8bb5-5a108e6a189f" xsi:nil="true"/>
  </documentManagement>
</p:properties>
</file>

<file path=customXml/itemProps1.xml><?xml version="1.0" encoding="utf-8"?>
<ds:datastoreItem xmlns:ds="http://schemas.openxmlformats.org/officeDocument/2006/customXml" ds:itemID="{3EBED3AA-17C9-46E2-8456-3EDFBE6F19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db376e-ba08-4f94-9941-9e68dfd9ed35"/>
    <ds:schemaRef ds:uri="03c6cdc5-a326-4596-8bb5-5a108e6a18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0748AD-1422-45C5-8664-20E4C6036406}">
  <ds:schemaRefs>
    <ds:schemaRef ds:uri="http://schemas.microsoft.com/sharepoint/v3/contenttype/forms"/>
  </ds:schemaRefs>
</ds:datastoreItem>
</file>

<file path=customXml/itemProps3.xml><?xml version="1.0" encoding="utf-8"?>
<ds:datastoreItem xmlns:ds="http://schemas.openxmlformats.org/officeDocument/2006/customXml" ds:itemID="{ABA73E6A-4637-4CAD-B35D-C44E1DF3C8BE}">
  <ds:schemaRefs>
    <ds:schemaRef ds:uri="http://schemas.microsoft.com/office/2006/metadata/properties"/>
    <ds:schemaRef ds:uri="http://schemas.microsoft.com/office/infopath/2007/PartnerControls"/>
    <ds:schemaRef ds:uri="c201a216-9287-4c81-b2cb-da7dbe82423c"/>
    <ds:schemaRef ds:uri="9bdb376e-ba08-4f94-9941-9e68dfd9ed35"/>
    <ds:schemaRef ds:uri="03c6cdc5-a326-4596-8bb5-5a108e6a189f"/>
  </ds:schemaRefs>
</ds:datastoreItem>
</file>

<file path=docProps/app.xml><?xml version="1.0" encoding="utf-8"?>
<Properties xmlns="http://schemas.openxmlformats.org/officeDocument/2006/extended-properties" xmlns:vt="http://schemas.openxmlformats.org/officeDocument/2006/docPropsVTypes">
  <TotalTime>3400</TotalTime>
  <Words>310</Words>
  <Application>Microsoft Office PowerPoint</Application>
  <PresentationFormat>Widescreen</PresentationFormat>
  <Paragraphs>20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Instructions for Headings Practice in PowerPoint</vt:lpstr>
      <vt:lpstr>PowerPoint Presentation</vt:lpstr>
      <vt:lpstr>Importance of Unique Titles</vt:lpstr>
      <vt:lpstr>Importance of Unique Titles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Accessibility </dc:title>
  <dc:creator>Swanson,Andy</dc:creator>
  <cp:lastModifiedBy>Swanson,Andy</cp:lastModifiedBy>
  <cp:revision>199</cp:revision>
  <dcterms:created xsi:type="dcterms:W3CDTF">2024-03-20T15:42:27Z</dcterms:created>
  <dcterms:modified xsi:type="dcterms:W3CDTF">2025-07-31T21:23:52Z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0x010100D29CD47150B3D44192901CB20E6ABB56</vt:lpwstr>
  </property>
  <property fmtid="{D5CDD505-2E9C-101B-9397-08002B2CF9AE}" pid="3" name="MediaServiceImageTags">
    <vt:lpwstr/>
  </property>
</Properties>
</file>